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7" r:id="rId1"/>
  </p:sldMasterIdLst>
  <p:notesMasterIdLst>
    <p:notesMasterId r:id="rId32"/>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Lst>
  <p:sldSz cx="9144000" cy="5143500" type="screen16x9"/>
  <p:notesSz cx="6858000" cy="9144000"/>
  <p:embeddedFontLst>
    <p:embeddedFont>
      <p:font typeface="Bai Jamjuree" panose="020B0604020202020204" charset="-34"/>
      <p:regular r:id="rId33"/>
      <p:bold r:id="rId34"/>
      <p:italic r:id="rId35"/>
      <p:boldItalic r:id="rId36"/>
    </p:embeddedFont>
    <p:embeddedFont>
      <p:font typeface="Figtree" panose="020B0604020202020204" charset="0"/>
      <p:regular r:id="rId37"/>
      <p:bold r:id="rId38"/>
      <p:italic r:id="rId39"/>
      <p:boldItalic r:id="rId40"/>
    </p:embeddedFont>
    <p:embeddedFont>
      <p:font typeface="Indie Flower" panose="020B0604020202020204" charset="0"/>
      <p:regular r:id="rId41"/>
    </p:embeddedFont>
    <p:embeddedFont>
      <p:font typeface="Open Sans" panose="020B0606030504020204" pitchFamily="34" charset="0"/>
      <p:regular r:id="rId42"/>
      <p:bold r:id="rId43"/>
      <p:italic r:id="rId44"/>
      <p:boldItalic r:id="rId4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6EE40A77-5DB6-4673-BF1D-4FDFC34B585F}">
  <a:tblStyle styleId="{6EE40A77-5DB6-4673-BF1D-4FDFC34B585F}"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43" d="100"/>
          <a:sy n="143" d="100"/>
        </p:scale>
        <p:origin x="693"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7.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2.fntdata"/><Relationship Id="rId42" Type="http://schemas.openxmlformats.org/officeDocument/2006/relationships/font" Target="fonts/font10.fntdata"/><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1.fntdata"/><Relationship Id="rId38" Type="http://schemas.openxmlformats.org/officeDocument/2006/relationships/font" Target="fonts/font6.fntdata"/><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9.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font" Target="fonts/font5.fntdata"/><Relationship Id="rId40" Type="http://schemas.openxmlformats.org/officeDocument/2006/relationships/font" Target="fonts/font8.fntdata"/><Relationship Id="rId45" Type="http://schemas.openxmlformats.org/officeDocument/2006/relationships/font" Target="fonts/font13.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4.fntdata"/><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1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3.fntdata"/><Relationship Id="rId43" Type="http://schemas.openxmlformats.org/officeDocument/2006/relationships/font" Target="fonts/font11.fntdata"/><Relationship Id="rId48"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43" name="Google Shape;143;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8"/>
        <p:cNvGrpSpPr/>
        <p:nvPr/>
      </p:nvGrpSpPr>
      <p:grpSpPr>
        <a:xfrm>
          <a:off x="0" y="0"/>
          <a:ext cx="0" cy="0"/>
          <a:chOff x="0" y="0"/>
          <a:chExt cx="0" cy="0"/>
        </a:xfrm>
      </p:grpSpPr>
      <p:sp>
        <p:nvSpPr>
          <p:cNvPr id="449" name="Google Shape;449;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0" name="Google Shape;450;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0"/>
        <p:cNvGrpSpPr/>
        <p:nvPr/>
      </p:nvGrpSpPr>
      <p:grpSpPr>
        <a:xfrm>
          <a:off x="0" y="0"/>
          <a:ext cx="0" cy="0"/>
          <a:chOff x="0" y="0"/>
          <a:chExt cx="0" cy="0"/>
        </a:xfrm>
      </p:grpSpPr>
      <p:sp>
        <p:nvSpPr>
          <p:cNvPr id="461" name="Google Shape;461;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62" name="Google Shape;462;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4"/>
        <p:cNvGrpSpPr/>
        <p:nvPr/>
      </p:nvGrpSpPr>
      <p:grpSpPr>
        <a:xfrm>
          <a:off x="0" y="0"/>
          <a:ext cx="0" cy="0"/>
          <a:chOff x="0" y="0"/>
          <a:chExt cx="0" cy="0"/>
        </a:xfrm>
      </p:grpSpPr>
      <p:sp>
        <p:nvSpPr>
          <p:cNvPr id="495" name="Google Shape;495;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96" name="Google Shape;496;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5"/>
        <p:cNvGrpSpPr/>
        <p:nvPr/>
      </p:nvGrpSpPr>
      <p:grpSpPr>
        <a:xfrm>
          <a:off x="0" y="0"/>
          <a:ext cx="0" cy="0"/>
          <a:chOff x="0" y="0"/>
          <a:chExt cx="0" cy="0"/>
        </a:xfrm>
      </p:grpSpPr>
      <p:sp>
        <p:nvSpPr>
          <p:cNvPr id="536" name="Google Shape;536;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37" name="Google Shape;537;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3"/>
        <p:cNvGrpSpPr/>
        <p:nvPr/>
      </p:nvGrpSpPr>
      <p:grpSpPr>
        <a:xfrm>
          <a:off x="0" y="0"/>
          <a:ext cx="0" cy="0"/>
          <a:chOff x="0" y="0"/>
          <a:chExt cx="0" cy="0"/>
        </a:xfrm>
      </p:grpSpPr>
      <p:sp>
        <p:nvSpPr>
          <p:cNvPr id="574" name="Google Shape;574;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75" name="Google Shape;575;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5"/>
        <p:cNvGrpSpPr/>
        <p:nvPr/>
      </p:nvGrpSpPr>
      <p:grpSpPr>
        <a:xfrm>
          <a:off x="0" y="0"/>
          <a:ext cx="0" cy="0"/>
          <a:chOff x="0" y="0"/>
          <a:chExt cx="0" cy="0"/>
        </a:xfrm>
      </p:grpSpPr>
      <p:sp>
        <p:nvSpPr>
          <p:cNvPr id="586" name="Google Shape;586;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87" name="Google Shape;587;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7"/>
        <p:cNvGrpSpPr/>
        <p:nvPr/>
      </p:nvGrpSpPr>
      <p:grpSpPr>
        <a:xfrm>
          <a:off x="0" y="0"/>
          <a:ext cx="0" cy="0"/>
          <a:chOff x="0" y="0"/>
          <a:chExt cx="0" cy="0"/>
        </a:xfrm>
      </p:grpSpPr>
      <p:sp>
        <p:nvSpPr>
          <p:cNvPr id="598" name="Google Shape;598;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99" name="Google Shape;599;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0"/>
        <p:cNvGrpSpPr/>
        <p:nvPr/>
      </p:nvGrpSpPr>
      <p:grpSpPr>
        <a:xfrm>
          <a:off x="0" y="0"/>
          <a:ext cx="0" cy="0"/>
          <a:chOff x="0" y="0"/>
          <a:chExt cx="0" cy="0"/>
        </a:xfrm>
      </p:grpSpPr>
      <p:sp>
        <p:nvSpPr>
          <p:cNvPr id="611" name="Google Shape;611;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12" name="Google Shape;612;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7"/>
        <p:cNvGrpSpPr/>
        <p:nvPr/>
      </p:nvGrpSpPr>
      <p:grpSpPr>
        <a:xfrm>
          <a:off x="0" y="0"/>
          <a:ext cx="0" cy="0"/>
          <a:chOff x="0" y="0"/>
          <a:chExt cx="0" cy="0"/>
        </a:xfrm>
      </p:grpSpPr>
      <p:sp>
        <p:nvSpPr>
          <p:cNvPr id="618" name="Google Shape;618;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19" name="Google Shape;619;p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8"/>
        <p:cNvGrpSpPr/>
        <p:nvPr/>
      </p:nvGrpSpPr>
      <p:grpSpPr>
        <a:xfrm>
          <a:off x="0" y="0"/>
          <a:ext cx="0" cy="0"/>
          <a:chOff x="0" y="0"/>
          <a:chExt cx="0" cy="0"/>
        </a:xfrm>
      </p:grpSpPr>
      <p:sp>
        <p:nvSpPr>
          <p:cNvPr id="649" name="Google Shape;649;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50" name="Google Shape;650;p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4" name="Google Shape;154;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4"/>
        <p:cNvGrpSpPr/>
        <p:nvPr/>
      </p:nvGrpSpPr>
      <p:grpSpPr>
        <a:xfrm>
          <a:off x="0" y="0"/>
          <a:ext cx="0" cy="0"/>
          <a:chOff x="0" y="0"/>
          <a:chExt cx="0" cy="0"/>
        </a:xfrm>
      </p:grpSpPr>
      <p:sp>
        <p:nvSpPr>
          <p:cNvPr id="675" name="Google Shape;675;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76" name="Google Shape;676;p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7"/>
        <p:cNvGrpSpPr/>
        <p:nvPr/>
      </p:nvGrpSpPr>
      <p:grpSpPr>
        <a:xfrm>
          <a:off x="0" y="0"/>
          <a:ext cx="0" cy="0"/>
          <a:chOff x="0" y="0"/>
          <a:chExt cx="0" cy="0"/>
        </a:xfrm>
      </p:grpSpPr>
      <p:sp>
        <p:nvSpPr>
          <p:cNvPr id="698" name="Google Shape;698;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99" name="Google Shape;699;p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6"/>
        <p:cNvGrpSpPr/>
        <p:nvPr/>
      </p:nvGrpSpPr>
      <p:grpSpPr>
        <a:xfrm>
          <a:off x="0" y="0"/>
          <a:ext cx="0" cy="0"/>
          <a:chOff x="0" y="0"/>
          <a:chExt cx="0" cy="0"/>
        </a:xfrm>
      </p:grpSpPr>
      <p:sp>
        <p:nvSpPr>
          <p:cNvPr id="727" name="Google Shape;727;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28" name="Google Shape;728;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1"/>
        <p:cNvGrpSpPr/>
        <p:nvPr/>
      </p:nvGrpSpPr>
      <p:grpSpPr>
        <a:xfrm>
          <a:off x="0" y="0"/>
          <a:ext cx="0" cy="0"/>
          <a:chOff x="0" y="0"/>
          <a:chExt cx="0" cy="0"/>
        </a:xfrm>
      </p:grpSpPr>
      <p:sp>
        <p:nvSpPr>
          <p:cNvPr id="752" name="Google Shape;752;p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53" name="Google Shape;753;p2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7"/>
        <p:cNvGrpSpPr/>
        <p:nvPr/>
      </p:nvGrpSpPr>
      <p:grpSpPr>
        <a:xfrm>
          <a:off x="0" y="0"/>
          <a:ext cx="0" cy="0"/>
          <a:chOff x="0" y="0"/>
          <a:chExt cx="0" cy="0"/>
        </a:xfrm>
      </p:grpSpPr>
      <p:sp>
        <p:nvSpPr>
          <p:cNvPr id="758" name="Google Shape;758;p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59" name="Google Shape;759;p2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3"/>
        <p:cNvGrpSpPr/>
        <p:nvPr/>
      </p:nvGrpSpPr>
      <p:grpSpPr>
        <a:xfrm>
          <a:off x="0" y="0"/>
          <a:ext cx="0" cy="0"/>
          <a:chOff x="0" y="0"/>
          <a:chExt cx="0" cy="0"/>
        </a:xfrm>
      </p:grpSpPr>
      <p:sp>
        <p:nvSpPr>
          <p:cNvPr id="764" name="Google Shape;764;p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65" name="Google Shape;765;p2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9"/>
        <p:cNvGrpSpPr/>
        <p:nvPr/>
      </p:nvGrpSpPr>
      <p:grpSpPr>
        <a:xfrm>
          <a:off x="0" y="0"/>
          <a:ext cx="0" cy="0"/>
          <a:chOff x="0" y="0"/>
          <a:chExt cx="0" cy="0"/>
        </a:xfrm>
      </p:grpSpPr>
      <p:sp>
        <p:nvSpPr>
          <p:cNvPr id="770" name="Google Shape;770;p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71" name="Google Shape;771;p2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6"/>
        <p:cNvGrpSpPr/>
        <p:nvPr/>
      </p:nvGrpSpPr>
      <p:grpSpPr>
        <a:xfrm>
          <a:off x="0" y="0"/>
          <a:ext cx="0" cy="0"/>
          <a:chOff x="0" y="0"/>
          <a:chExt cx="0" cy="0"/>
        </a:xfrm>
      </p:grpSpPr>
      <p:sp>
        <p:nvSpPr>
          <p:cNvPr id="777" name="Google Shape;777;p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78" name="Google Shape;778;p2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4"/>
        <p:cNvGrpSpPr/>
        <p:nvPr/>
      </p:nvGrpSpPr>
      <p:grpSpPr>
        <a:xfrm>
          <a:off x="0" y="0"/>
          <a:ext cx="0" cy="0"/>
          <a:chOff x="0" y="0"/>
          <a:chExt cx="0" cy="0"/>
        </a:xfrm>
      </p:grpSpPr>
      <p:sp>
        <p:nvSpPr>
          <p:cNvPr id="785" name="Google Shape;785;p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86" name="Google Shape;786;p2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5"/>
        <p:cNvGrpSpPr/>
        <p:nvPr/>
      </p:nvGrpSpPr>
      <p:grpSpPr>
        <a:xfrm>
          <a:off x="0" y="0"/>
          <a:ext cx="0" cy="0"/>
          <a:chOff x="0" y="0"/>
          <a:chExt cx="0" cy="0"/>
        </a:xfrm>
      </p:grpSpPr>
      <p:sp>
        <p:nvSpPr>
          <p:cNvPr id="796" name="Google Shape;796;p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97" name="Google Shape;797;p2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9" name="Google Shape;219;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2"/>
        <p:cNvGrpSpPr/>
        <p:nvPr/>
      </p:nvGrpSpPr>
      <p:grpSpPr>
        <a:xfrm>
          <a:off x="0" y="0"/>
          <a:ext cx="0" cy="0"/>
          <a:chOff x="0" y="0"/>
          <a:chExt cx="0" cy="0"/>
        </a:xfrm>
      </p:grpSpPr>
      <p:sp>
        <p:nvSpPr>
          <p:cNvPr id="833" name="Google Shape;833;p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34" name="Google Shape;834;p30: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9" name="Google Shape;229;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9" name="Google Shape;249;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9" name="Google Shape;259;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Google Shape;280;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1" name="Google Shape;281;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7" name="Google Shape;287;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8" name="Google Shape;288;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8"/>
        <p:cNvGrpSpPr/>
        <p:nvPr/>
      </p:nvGrpSpPr>
      <p:grpSpPr>
        <a:xfrm>
          <a:off x="0" y="0"/>
          <a:ext cx="0" cy="0"/>
          <a:chOff x="0" y="0"/>
          <a:chExt cx="0" cy="0"/>
        </a:xfrm>
      </p:grpSpPr>
      <p:sp>
        <p:nvSpPr>
          <p:cNvPr id="439" name="Google Shape;439;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40" name="Google Shape;440;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pic>
        <p:nvPicPr>
          <p:cNvPr id="9" name="Google Shape;9;p2"/>
          <p:cNvPicPr preferRelativeResize="0"/>
          <p:nvPr/>
        </p:nvPicPr>
        <p:blipFill rotWithShape="1">
          <a:blip r:embed="rId2">
            <a:alphaModFix/>
          </a:blip>
          <a:srcRect/>
          <a:stretch/>
        </p:blipFill>
        <p:spPr>
          <a:xfrm>
            <a:off x="0" y="0"/>
            <a:ext cx="9144000" cy="5143500"/>
          </a:xfrm>
          <a:prstGeom prst="rect">
            <a:avLst/>
          </a:prstGeom>
          <a:noFill/>
          <a:ln>
            <a:noFill/>
          </a:ln>
        </p:spPr>
      </p:pic>
      <p:sp>
        <p:nvSpPr>
          <p:cNvPr id="10" name="Google Shape;10;p2"/>
          <p:cNvSpPr txBox="1">
            <a:spLocks noGrp="1"/>
          </p:cNvSpPr>
          <p:nvPr>
            <p:ph type="subTitle" idx="1"/>
          </p:nvPr>
        </p:nvSpPr>
        <p:spPr>
          <a:xfrm rot="-546">
            <a:off x="2683643" y="3249926"/>
            <a:ext cx="3776700" cy="426300"/>
          </a:xfrm>
          <a:prstGeom prst="rect">
            <a:avLst/>
          </a:prstGeom>
          <a:solidFill>
            <a:schemeClr val="lt1"/>
          </a:solid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1200"/>
              <a:buNone/>
              <a:defRPr/>
            </a:lvl1pPr>
            <a:lvl2pPr lvl="1" algn="ctr">
              <a:lnSpc>
                <a:spcPct val="100000"/>
              </a:lnSpc>
              <a:spcBef>
                <a:spcPts val="0"/>
              </a:spcBef>
              <a:spcAft>
                <a:spcPts val="0"/>
              </a:spcAft>
              <a:buSzPts val="1800"/>
              <a:buNone/>
              <a:defRPr sz="1800"/>
            </a:lvl2pPr>
            <a:lvl3pPr lvl="2" algn="ctr">
              <a:lnSpc>
                <a:spcPct val="100000"/>
              </a:lnSpc>
              <a:spcBef>
                <a:spcPts val="0"/>
              </a:spcBef>
              <a:spcAft>
                <a:spcPts val="0"/>
              </a:spcAft>
              <a:buSzPts val="1800"/>
              <a:buNone/>
              <a:defRPr sz="1800"/>
            </a:lvl3pPr>
            <a:lvl4pPr lvl="3" algn="ctr">
              <a:lnSpc>
                <a:spcPct val="100000"/>
              </a:lnSpc>
              <a:spcBef>
                <a:spcPts val="0"/>
              </a:spcBef>
              <a:spcAft>
                <a:spcPts val="0"/>
              </a:spcAft>
              <a:buSzPts val="1800"/>
              <a:buNone/>
              <a:defRPr sz="1800"/>
            </a:lvl4pPr>
            <a:lvl5pPr lvl="4" algn="ctr">
              <a:lnSpc>
                <a:spcPct val="100000"/>
              </a:lnSpc>
              <a:spcBef>
                <a:spcPts val="0"/>
              </a:spcBef>
              <a:spcAft>
                <a:spcPts val="0"/>
              </a:spcAft>
              <a:buSzPts val="1800"/>
              <a:buNone/>
              <a:defRPr sz="1800"/>
            </a:lvl5pPr>
            <a:lvl6pPr lvl="5" algn="ctr">
              <a:lnSpc>
                <a:spcPct val="100000"/>
              </a:lnSpc>
              <a:spcBef>
                <a:spcPts val="0"/>
              </a:spcBef>
              <a:spcAft>
                <a:spcPts val="0"/>
              </a:spcAft>
              <a:buSzPts val="1800"/>
              <a:buNone/>
              <a:defRPr sz="1800"/>
            </a:lvl6pPr>
            <a:lvl7pPr lvl="6" algn="ctr">
              <a:lnSpc>
                <a:spcPct val="100000"/>
              </a:lnSpc>
              <a:spcBef>
                <a:spcPts val="0"/>
              </a:spcBef>
              <a:spcAft>
                <a:spcPts val="0"/>
              </a:spcAft>
              <a:buSzPts val="1800"/>
              <a:buNone/>
              <a:defRPr sz="1800"/>
            </a:lvl7pPr>
            <a:lvl8pPr lvl="7" algn="ctr">
              <a:lnSpc>
                <a:spcPct val="100000"/>
              </a:lnSpc>
              <a:spcBef>
                <a:spcPts val="0"/>
              </a:spcBef>
              <a:spcAft>
                <a:spcPts val="0"/>
              </a:spcAft>
              <a:buSzPts val="1800"/>
              <a:buNone/>
              <a:defRPr sz="1800"/>
            </a:lvl8pPr>
            <a:lvl9pPr lvl="8" algn="ctr">
              <a:lnSpc>
                <a:spcPct val="100000"/>
              </a:lnSpc>
              <a:spcBef>
                <a:spcPts val="0"/>
              </a:spcBef>
              <a:spcAft>
                <a:spcPts val="0"/>
              </a:spcAft>
              <a:buSzPts val="1800"/>
              <a:buNone/>
              <a:defRPr sz="1800"/>
            </a:lvl9pPr>
          </a:lstStyle>
          <a:p>
            <a:endParaRPr/>
          </a:p>
        </p:txBody>
      </p:sp>
      <p:sp>
        <p:nvSpPr>
          <p:cNvPr id="11" name="Google Shape;11;p2"/>
          <p:cNvSpPr txBox="1">
            <a:spLocks noGrp="1"/>
          </p:cNvSpPr>
          <p:nvPr>
            <p:ph type="ctrTitle"/>
          </p:nvPr>
        </p:nvSpPr>
        <p:spPr>
          <a:xfrm>
            <a:off x="1133625" y="1466963"/>
            <a:ext cx="6876900" cy="17226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Clr>
                <a:srgbClr val="191919"/>
              </a:buClr>
              <a:buSzPts val="5200"/>
              <a:buNone/>
              <a:defRPr sz="4800"/>
            </a:lvl1pPr>
            <a:lvl2pPr lvl="1" algn="ctr">
              <a:lnSpc>
                <a:spcPct val="100000"/>
              </a:lnSpc>
              <a:spcBef>
                <a:spcPts val="0"/>
              </a:spcBef>
              <a:spcAft>
                <a:spcPts val="0"/>
              </a:spcAft>
              <a:buClr>
                <a:srgbClr val="191919"/>
              </a:buClr>
              <a:buSzPts val="5200"/>
              <a:buNone/>
              <a:defRPr sz="5200">
                <a:solidFill>
                  <a:srgbClr val="191919"/>
                </a:solidFill>
              </a:defRPr>
            </a:lvl2pPr>
            <a:lvl3pPr lvl="2" algn="ctr">
              <a:lnSpc>
                <a:spcPct val="100000"/>
              </a:lnSpc>
              <a:spcBef>
                <a:spcPts val="0"/>
              </a:spcBef>
              <a:spcAft>
                <a:spcPts val="0"/>
              </a:spcAft>
              <a:buClr>
                <a:srgbClr val="191919"/>
              </a:buClr>
              <a:buSzPts val="5200"/>
              <a:buNone/>
              <a:defRPr sz="5200">
                <a:solidFill>
                  <a:srgbClr val="191919"/>
                </a:solidFill>
              </a:defRPr>
            </a:lvl3pPr>
            <a:lvl4pPr lvl="3" algn="ctr">
              <a:lnSpc>
                <a:spcPct val="100000"/>
              </a:lnSpc>
              <a:spcBef>
                <a:spcPts val="0"/>
              </a:spcBef>
              <a:spcAft>
                <a:spcPts val="0"/>
              </a:spcAft>
              <a:buClr>
                <a:srgbClr val="191919"/>
              </a:buClr>
              <a:buSzPts val="5200"/>
              <a:buNone/>
              <a:defRPr sz="5200">
                <a:solidFill>
                  <a:srgbClr val="191919"/>
                </a:solidFill>
              </a:defRPr>
            </a:lvl4pPr>
            <a:lvl5pPr lvl="4" algn="ctr">
              <a:lnSpc>
                <a:spcPct val="100000"/>
              </a:lnSpc>
              <a:spcBef>
                <a:spcPts val="0"/>
              </a:spcBef>
              <a:spcAft>
                <a:spcPts val="0"/>
              </a:spcAft>
              <a:buClr>
                <a:srgbClr val="191919"/>
              </a:buClr>
              <a:buSzPts val="5200"/>
              <a:buNone/>
              <a:defRPr sz="5200">
                <a:solidFill>
                  <a:srgbClr val="191919"/>
                </a:solidFill>
              </a:defRPr>
            </a:lvl5pPr>
            <a:lvl6pPr lvl="5" algn="ctr">
              <a:lnSpc>
                <a:spcPct val="100000"/>
              </a:lnSpc>
              <a:spcBef>
                <a:spcPts val="0"/>
              </a:spcBef>
              <a:spcAft>
                <a:spcPts val="0"/>
              </a:spcAft>
              <a:buClr>
                <a:srgbClr val="191919"/>
              </a:buClr>
              <a:buSzPts val="5200"/>
              <a:buNone/>
              <a:defRPr sz="5200">
                <a:solidFill>
                  <a:srgbClr val="191919"/>
                </a:solidFill>
              </a:defRPr>
            </a:lvl6pPr>
            <a:lvl7pPr lvl="6" algn="ctr">
              <a:lnSpc>
                <a:spcPct val="100000"/>
              </a:lnSpc>
              <a:spcBef>
                <a:spcPts val="0"/>
              </a:spcBef>
              <a:spcAft>
                <a:spcPts val="0"/>
              </a:spcAft>
              <a:buClr>
                <a:srgbClr val="191919"/>
              </a:buClr>
              <a:buSzPts val="5200"/>
              <a:buNone/>
              <a:defRPr sz="5200">
                <a:solidFill>
                  <a:srgbClr val="191919"/>
                </a:solidFill>
              </a:defRPr>
            </a:lvl7pPr>
            <a:lvl8pPr lvl="7" algn="ctr">
              <a:lnSpc>
                <a:spcPct val="100000"/>
              </a:lnSpc>
              <a:spcBef>
                <a:spcPts val="0"/>
              </a:spcBef>
              <a:spcAft>
                <a:spcPts val="0"/>
              </a:spcAft>
              <a:buClr>
                <a:srgbClr val="191919"/>
              </a:buClr>
              <a:buSzPts val="5200"/>
              <a:buNone/>
              <a:defRPr sz="5200">
                <a:solidFill>
                  <a:srgbClr val="191919"/>
                </a:solidFill>
              </a:defRPr>
            </a:lvl8pPr>
            <a:lvl9pPr lvl="8" algn="ctr">
              <a:lnSpc>
                <a:spcPct val="100000"/>
              </a:lnSpc>
              <a:spcBef>
                <a:spcPts val="0"/>
              </a:spcBef>
              <a:spcAft>
                <a:spcPts val="0"/>
              </a:spcAft>
              <a:buClr>
                <a:srgbClr val="191919"/>
              </a:buClr>
              <a:buSzPts val="5200"/>
              <a:buNone/>
              <a:defRPr sz="5200">
                <a:solidFill>
                  <a:srgbClr val="191919"/>
                </a:solidFill>
              </a:defRPr>
            </a:lvl9pPr>
          </a:lstStyle>
          <a:p>
            <a:endParaRPr/>
          </a:p>
        </p:txBody>
      </p:sp>
      <p:pic>
        <p:nvPicPr>
          <p:cNvPr id="12" name="Google Shape;12;p2"/>
          <p:cNvPicPr preferRelativeResize="0"/>
          <p:nvPr/>
        </p:nvPicPr>
        <p:blipFill rotWithShape="1">
          <a:blip r:embed="rId3">
            <a:alphaModFix/>
          </a:blip>
          <a:srcRect/>
          <a:stretch/>
        </p:blipFill>
        <p:spPr>
          <a:xfrm>
            <a:off x="720000" y="-419112"/>
            <a:ext cx="2057400" cy="1571625"/>
          </a:xfrm>
          <a:prstGeom prst="rect">
            <a:avLst/>
          </a:prstGeom>
          <a:noFill/>
          <a:ln>
            <a:noFill/>
          </a:ln>
        </p:spPr>
      </p:pic>
      <p:pic>
        <p:nvPicPr>
          <p:cNvPr id="13" name="Google Shape;13;p2"/>
          <p:cNvPicPr preferRelativeResize="0"/>
          <p:nvPr/>
        </p:nvPicPr>
        <p:blipFill rotWithShape="1">
          <a:blip r:embed="rId4">
            <a:alphaModFix/>
          </a:blip>
          <a:srcRect/>
          <a:stretch/>
        </p:blipFill>
        <p:spPr>
          <a:xfrm rot="743266">
            <a:off x="6900850" y="3854962"/>
            <a:ext cx="852500" cy="1497075"/>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Numbers and text">
  <p:cSld name="BLANK_1_1_1_1_1_1">
    <p:spTree>
      <p:nvGrpSpPr>
        <p:cNvPr id="1" name="Shape 88"/>
        <p:cNvGrpSpPr/>
        <p:nvPr/>
      </p:nvGrpSpPr>
      <p:grpSpPr>
        <a:xfrm>
          <a:off x="0" y="0"/>
          <a:ext cx="0" cy="0"/>
          <a:chOff x="0" y="0"/>
          <a:chExt cx="0" cy="0"/>
        </a:xfrm>
      </p:grpSpPr>
      <p:pic>
        <p:nvPicPr>
          <p:cNvPr id="89" name="Google Shape;89;p11"/>
          <p:cNvPicPr preferRelativeResize="0"/>
          <p:nvPr/>
        </p:nvPicPr>
        <p:blipFill rotWithShape="1">
          <a:blip r:embed="rId2">
            <a:alphaModFix/>
          </a:blip>
          <a:srcRect/>
          <a:stretch/>
        </p:blipFill>
        <p:spPr>
          <a:xfrm>
            <a:off x="0" y="0"/>
            <a:ext cx="9144000" cy="5143500"/>
          </a:xfrm>
          <a:prstGeom prst="rect">
            <a:avLst/>
          </a:prstGeom>
          <a:noFill/>
          <a:ln>
            <a:noFill/>
          </a:ln>
        </p:spPr>
      </p:pic>
      <p:sp>
        <p:nvSpPr>
          <p:cNvPr id="90" name="Google Shape;90;p11"/>
          <p:cNvSpPr txBox="1">
            <a:spLocks noGrp="1"/>
          </p:cNvSpPr>
          <p:nvPr>
            <p:ph type="title"/>
          </p:nvPr>
        </p:nvSpPr>
        <p:spPr>
          <a:xfrm rot="-292">
            <a:off x="720000" y="730075"/>
            <a:ext cx="3528000" cy="9912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SzPts val="6200"/>
              <a:buNone/>
              <a:defRPr sz="4200"/>
            </a:lvl1pPr>
            <a:lvl2pPr lvl="1" algn="ctr">
              <a:lnSpc>
                <a:spcPct val="100000"/>
              </a:lnSpc>
              <a:spcBef>
                <a:spcPts val="0"/>
              </a:spcBef>
              <a:spcAft>
                <a:spcPts val="0"/>
              </a:spcAft>
              <a:buSzPts val="6200"/>
              <a:buNone/>
              <a:defRPr sz="6200"/>
            </a:lvl2pPr>
            <a:lvl3pPr lvl="2" algn="ctr">
              <a:lnSpc>
                <a:spcPct val="100000"/>
              </a:lnSpc>
              <a:spcBef>
                <a:spcPts val="0"/>
              </a:spcBef>
              <a:spcAft>
                <a:spcPts val="0"/>
              </a:spcAft>
              <a:buSzPts val="6200"/>
              <a:buNone/>
              <a:defRPr sz="6200"/>
            </a:lvl3pPr>
            <a:lvl4pPr lvl="3" algn="ctr">
              <a:lnSpc>
                <a:spcPct val="100000"/>
              </a:lnSpc>
              <a:spcBef>
                <a:spcPts val="0"/>
              </a:spcBef>
              <a:spcAft>
                <a:spcPts val="0"/>
              </a:spcAft>
              <a:buSzPts val="6200"/>
              <a:buNone/>
              <a:defRPr sz="6200"/>
            </a:lvl4pPr>
            <a:lvl5pPr lvl="4" algn="ctr">
              <a:lnSpc>
                <a:spcPct val="100000"/>
              </a:lnSpc>
              <a:spcBef>
                <a:spcPts val="0"/>
              </a:spcBef>
              <a:spcAft>
                <a:spcPts val="0"/>
              </a:spcAft>
              <a:buSzPts val="6200"/>
              <a:buNone/>
              <a:defRPr sz="6200"/>
            </a:lvl5pPr>
            <a:lvl6pPr lvl="5" algn="ctr">
              <a:lnSpc>
                <a:spcPct val="100000"/>
              </a:lnSpc>
              <a:spcBef>
                <a:spcPts val="0"/>
              </a:spcBef>
              <a:spcAft>
                <a:spcPts val="0"/>
              </a:spcAft>
              <a:buSzPts val="6200"/>
              <a:buNone/>
              <a:defRPr sz="6200"/>
            </a:lvl6pPr>
            <a:lvl7pPr lvl="6" algn="ctr">
              <a:lnSpc>
                <a:spcPct val="100000"/>
              </a:lnSpc>
              <a:spcBef>
                <a:spcPts val="0"/>
              </a:spcBef>
              <a:spcAft>
                <a:spcPts val="0"/>
              </a:spcAft>
              <a:buSzPts val="6200"/>
              <a:buNone/>
              <a:defRPr sz="6200"/>
            </a:lvl7pPr>
            <a:lvl8pPr lvl="7" algn="ctr">
              <a:lnSpc>
                <a:spcPct val="100000"/>
              </a:lnSpc>
              <a:spcBef>
                <a:spcPts val="0"/>
              </a:spcBef>
              <a:spcAft>
                <a:spcPts val="0"/>
              </a:spcAft>
              <a:buSzPts val="6200"/>
              <a:buNone/>
              <a:defRPr sz="6200"/>
            </a:lvl8pPr>
            <a:lvl9pPr lvl="8" algn="ctr">
              <a:lnSpc>
                <a:spcPct val="100000"/>
              </a:lnSpc>
              <a:spcBef>
                <a:spcPts val="0"/>
              </a:spcBef>
              <a:spcAft>
                <a:spcPts val="0"/>
              </a:spcAft>
              <a:buSzPts val="6200"/>
              <a:buNone/>
              <a:defRPr sz="6200"/>
            </a:lvl9pPr>
          </a:lstStyle>
          <a:p>
            <a:endParaRPr/>
          </a:p>
        </p:txBody>
      </p:sp>
      <p:sp>
        <p:nvSpPr>
          <p:cNvPr id="91" name="Google Shape;91;p11"/>
          <p:cNvSpPr txBox="1">
            <a:spLocks noGrp="1"/>
          </p:cNvSpPr>
          <p:nvPr>
            <p:ph type="subTitle" idx="1"/>
          </p:nvPr>
        </p:nvSpPr>
        <p:spPr>
          <a:xfrm>
            <a:off x="720029" y="1740861"/>
            <a:ext cx="3528000" cy="445200"/>
          </a:xfrm>
          <a:prstGeom prst="rect">
            <a:avLst/>
          </a:prstGeom>
          <a:solidFill>
            <a:schemeClr val="accent4"/>
          </a:solid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1400"/>
              <a:buNone/>
              <a:defRPr sz="1400"/>
            </a:lvl1pPr>
            <a:lvl2pPr lvl="1" algn="ctr">
              <a:lnSpc>
                <a:spcPct val="100000"/>
              </a:lnSpc>
              <a:spcBef>
                <a:spcPts val="0"/>
              </a:spcBef>
              <a:spcAft>
                <a:spcPts val="0"/>
              </a:spcAft>
              <a:buSzPts val="1200"/>
              <a:buNone/>
              <a:defRPr/>
            </a:lvl2pPr>
            <a:lvl3pPr lvl="2" algn="ctr">
              <a:lnSpc>
                <a:spcPct val="100000"/>
              </a:lnSpc>
              <a:spcBef>
                <a:spcPts val="0"/>
              </a:spcBef>
              <a:spcAft>
                <a:spcPts val="0"/>
              </a:spcAft>
              <a:buSzPts val="1200"/>
              <a:buNone/>
              <a:defRPr/>
            </a:lvl3pPr>
            <a:lvl4pPr lvl="3" algn="ctr">
              <a:lnSpc>
                <a:spcPct val="100000"/>
              </a:lnSpc>
              <a:spcBef>
                <a:spcPts val="0"/>
              </a:spcBef>
              <a:spcAft>
                <a:spcPts val="0"/>
              </a:spcAft>
              <a:buSzPts val="1200"/>
              <a:buNone/>
              <a:defRPr/>
            </a:lvl4pPr>
            <a:lvl5pPr lvl="4" algn="ctr">
              <a:lnSpc>
                <a:spcPct val="100000"/>
              </a:lnSpc>
              <a:spcBef>
                <a:spcPts val="0"/>
              </a:spcBef>
              <a:spcAft>
                <a:spcPts val="0"/>
              </a:spcAft>
              <a:buSzPts val="1200"/>
              <a:buNone/>
              <a:defRPr/>
            </a:lvl5pPr>
            <a:lvl6pPr lvl="5" algn="ctr">
              <a:lnSpc>
                <a:spcPct val="100000"/>
              </a:lnSpc>
              <a:spcBef>
                <a:spcPts val="0"/>
              </a:spcBef>
              <a:spcAft>
                <a:spcPts val="0"/>
              </a:spcAft>
              <a:buSzPts val="1200"/>
              <a:buNone/>
              <a:defRPr/>
            </a:lvl6pPr>
            <a:lvl7pPr lvl="6" algn="ctr">
              <a:lnSpc>
                <a:spcPct val="100000"/>
              </a:lnSpc>
              <a:spcBef>
                <a:spcPts val="0"/>
              </a:spcBef>
              <a:spcAft>
                <a:spcPts val="0"/>
              </a:spcAft>
              <a:buSzPts val="1200"/>
              <a:buNone/>
              <a:defRPr/>
            </a:lvl7pPr>
            <a:lvl8pPr lvl="7" algn="ctr">
              <a:lnSpc>
                <a:spcPct val="100000"/>
              </a:lnSpc>
              <a:spcBef>
                <a:spcPts val="0"/>
              </a:spcBef>
              <a:spcAft>
                <a:spcPts val="0"/>
              </a:spcAft>
              <a:buSzPts val="1200"/>
              <a:buNone/>
              <a:defRPr/>
            </a:lvl8pPr>
            <a:lvl9pPr lvl="8" algn="ctr">
              <a:lnSpc>
                <a:spcPct val="100000"/>
              </a:lnSpc>
              <a:spcBef>
                <a:spcPts val="0"/>
              </a:spcBef>
              <a:spcAft>
                <a:spcPts val="0"/>
              </a:spcAft>
              <a:buSzPts val="1200"/>
              <a:buNone/>
              <a:defRPr/>
            </a:lvl9pPr>
          </a:lstStyle>
          <a:p>
            <a:endParaRPr/>
          </a:p>
        </p:txBody>
      </p:sp>
      <p:sp>
        <p:nvSpPr>
          <p:cNvPr id="92" name="Google Shape;92;p11"/>
          <p:cNvSpPr txBox="1">
            <a:spLocks noGrp="1"/>
          </p:cNvSpPr>
          <p:nvPr>
            <p:ph type="title" idx="2"/>
          </p:nvPr>
        </p:nvSpPr>
        <p:spPr>
          <a:xfrm>
            <a:off x="4936138" y="3053100"/>
            <a:ext cx="3528000" cy="9912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SzPts val="6200"/>
              <a:buNone/>
              <a:defRPr sz="4200"/>
            </a:lvl1pPr>
            <a:lvl2pPr lvl="1" algn="ctr">
              <a:lnSpc>
                <a:spcPct val="100000"/>
              </a:lnSpc>
              <a:spcBef>
                <a:spcPts val="0"/>
              </a:spcBef>
              <a:spcAft>
                <a:spcPts val="0"/>
              </a:spcAft>
              <a:buSzPts val="6200"/>
              <a:buNone/>
              <a:defRPr sz="6200"/>
            </a:lvl2pPr>
            <a:lvl3pPr lvl="2" algn="ctr">
              <a:lnSpc>
                <a:spcPct val="100000"/>
              </a:lnSpc>
              <a:spcBef>
                <a:spcPts val="0"/>
              </a:spcBef>
              <a:spcAft>
                <a:spcPts val="0"/>
              </a:spcAft>
              <a:buSzPts val="6200"/>
              <a:buNone/>
              <a:defRPr sz="6200"/>
            </a:lvl3pPr>
            <a:lvl4pPr lvl="3" algn="ctr">
              <a:lnSpc>
                <a:spcPct val="100000"/>
              </a:lnSpc>
              <a:spcBef>
                <a:spcPts val="0"/>
              </a:spcBef>
              <a:spcAft>
                <a:spcPts val="0"/>
              </a:spcAft>
              <a:buSzPts val="6200"/>
              <a:buNone/>
              <a:defRPr sz="6200"/>
            </a:lvl4pPr>
            <a:lvl5pPr lvl="4" algn="ctr">
              <a:lnSpc>
                <a:spcPct val="100000"/>
              </a:lnSpc>
              <a:spcBef>
                <a:spcPts val="0"/>
              </a:spcBef>
              <a:spcAft>
                <a:spcPts val="0"/>
              </a:spcAft>
              <a:buSzPts val="6200"/>
              <a:buNone/>
              <a:defRPr sz="6200"/>
            </a:lvl5pPr>
            <a:lvl6pPr lvl="5" algn="ctr">
              <a:lnSpc>
                <a:spcPct val="100000"/>
              </a:lnSpc>
              <a:spcBef>
                <a:spcPts val="0"/>
              </a:spcBef>
              <a:spcAft>
                <a:spcPts val="0"/>
              </a:spcAft>
              <a:buSzPts val="6200"/>
              <a:buNone/>
              <a:defRPr sz="6200"/>
            </a:lvl6pPr>
            <a:lvl7pPr lvl="6" algn="ctr">
              <a:lnSpc>
                <a:spcPct val="100000"/>
              </a:lnSpc>
              <a:spcBef>
                <a:spcPts val="0"/>
              </a:spcBef>
              <a:spcAft>
                <a:spcPts val="0"/>
              </a:spcAft>
              <a:buSzPts val="6200"/>
              <a:buNone/>
              <a:defRPr sz="6200"/>
            </a:lvl7pPr>
            <a:lvl8pPr lvl="7" algn="ctr">
              <a:lnSpc>
                <a:spcPct val="100000"/>
              </a:lnSpc>
              <a:spcBef>
                <a:spcPts val="0"/>
              </a:spcBef>
              <a:spcAft>
                <a:spcPts val="0"/>
              </a:spcAft>
              <a:buSzPts val="6200"/>
              <a:buNone/>
              <a:defRPr sz="6200"/>
            </a:lvl8pPr>
            <a:lvl9pPr lvl="8" algn="ctr">
              <a:lnSpc>
                <a:spcPct val="100000"/>
              </a:lnSpc>
              <a:spcBef>
                <a:spcPts val="0"/>
              </a:spcBef>
              <a:spcAft>
                <a:spcPts val="0"/>
              </a:spcAft>
              <a:buSzPts val="6200"/>
              <a:buNone/>
              <a:defRPr sz="6200"/>
            </a:lvl9pPr>
          </a:lstStyle>
          <a:p>
            <a:endParaRPr/>
          </a:p>
        </p:txBody>
      </p:sp>
      <p:sp>
        <p:nvSpPr>
          <p:cNvPr id="93" name="Google Shape;93;p11"/>
          <p:cNvSpPr txBox="1">
            <a:spLocks noGrp="1"/>
          </p:cNvSpPr>
          <p:nvPr>
            <p:ph type="subTitle" idx="3"/>
          </p:nvPr>
        </p:nvSpPr>
        <p:spPr>
          <a:xfrm>
            <a:off x="4936124" y="4044296"/>
            <a:ext cx="3528000" cy="445200"/>
          </a:xfrm>
          <a:prstGeom prst="rect">
            <a:avLst/>
          </a:prstGeom>
          <a:solidFill>
            <a:schemeClr val="accent4"/>
          </a:solid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1400"/>
              <a:buNone/>
              <a:defRPr sz="1400"/>
            </a:lvl1pPr>
            <a:lvl2pPr lvl="1" algn="ctr">
              <a:lnSpc>
                <a:spcPct val="100000"/>
              </a:lnSpc>
              <a:spcBef>
                <a:spcPts val="0"/>
              </a:spcBef>
              <a:spcAft>
                <a:spcPts val="0"/>
              </a:spcAft>
              <a:buSzPts val="1200"/>
              <a:buNone/>
              <a:defRPr/>
            </a:lvl2pPr>
            <a:lvl3pPr lvl="2" algn="ctr">
              <a:lnSpc>
                <a:spcPct val="100000"/>
              </a:lnSpc>
              <a:spcBef>
                <a:spcPts val="0"/>
              </a:spcBef>
              <a:spcAft>
                <a:spcPts val="0"/>
              </a:spcAft>
              <a:buSzPts val="1200"/>
              <a:buNone/>
              <a:defRPr/>
            </a:lvl3pPr>
            <a:lvl4pPr lvl="3" algn="ctr">
              <a:lnSpc>
                <a:spcPct val="100000"/>
              </a:lnSpc>
              <a:spcBef>
                <a:spcPts val="0"/>
              </a:spcBef>
              <a:spcAft>
                <a:spcPts val="0"/>
              </a:spcAft>
              <a:buSzPts val="1200"/>
              <a:buNone/>
              <a:defRPr/>
            </a:lvl4pPr>
            <a:lvl5pPr lvl="4" algn="ctr">
              <a:lnSpc>
                <a:spcPct val="100000"/>
              </a:lnSpc>
              <a:spcBef>
                <a:spcPts val="0"/>
              </a:spcBef>
              <a:spcAft>
                <a:spcPts val="0"/>
              </a:spcAft>
              <a:buSzPts val="1200"/>
              <a:buNone/>
              <a:defRPr/>
            </a:lvl5pPr>
            <a:lvl6pPr lvl="5" algn="ctr">
              <a:lnSpc>
                <a:spcPct val="100000"/>
              </a:lnSpc>
              <a:spcBef>
                <a:spcPts val="0"/>
              </a:spcBef>
              <a:spcAft>
                <a:spcPts val="0"/>
              </a:spcAft>
              <a:buSzPts val="1200"/>
              <a:buNone/>
              <a:defRPr/>
            </a:lvl6pPr>
            <a:lvl7pPr lvl="6" algn="ctr">
              <a:lnSpc>
                <a:spcPct val="100000"/>
              </a:lnSpc>
              <a:spcBef>
                <a:spcPts val="0"/>
              </a:spcBef>
              <a:spcAft>
                <a:spcPts val="0"/>
              </a:spcAft>
              <a:buSzPts val="1200"/>
              <a:buNone/>
              <a:defRPr/>
            </a:lvl7pPr>
            <a:lvl8pPr lvl="7" algn="ctr">
              <a:lnSpc>
                <a:spcPct val="100000"/>
              </a:lnSpc>
              <a:spcBef>
                <a:spcPts val="0"/>
              </a:spcBef>
              <a:spcAft>
                <a:spcPts val="0"/>
              </a:spcAft>
              <a:buSzPts val="1200"/>
              <a:buNone/>
              <a:defRPr/>
            </a:lvl8pPr>
            <a:lvl9pPr lvl="8" algn="ctr">
              <a:lnSpc>
                <a:spcPct val="100000"/>
              </a:lnSpc>
              <a:spcBef>
                <a:spcPts val="0"/>
              </a:spcBef>
              <a:spcAft>
                <a:spcPts val="0"/>
              </a:spcAft>
              <a:buSzPts val="1200"/>
              <a:buNone/>
              <a:defRPr/>
            </a:lvl9pPr>
          </a:lstStyle>
          <a:p>
            <a:endParaRPr/>
          </a:p>
        </p:txBody>
      </p:sp>
      <p:sp>
        <p:nvSpPr>
          <p:cNvPr id="94" name="Google Shape;94;p11"/>
          <p:cNvSpPr txBox="1">
            <a:spLocks noGrp="1"/>
          </p:cNvSpPr>
          <p:nvPr>
            <p:ph type="title" idx="4"/>
          </p:nvPr>
        </p:nvSpPr>
        <p:spPr>
          <a:xfrm rot="-292">
            <a:off x="720000" y="3053239"/>
            <a:ext cx="3528000" cy="9912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SzPts val="6200"/>
              <a:buNone/>
              <a:defRPr sz="4200"/>
            </a:lvl1pPr>
            <a:lvl2pPr lvl="1" algn="ctr">
              <a:lnSpc>
                <a:spcPct val="100000"/>
              </a:lnSpc>
              <a:spcBef>
                <a:spcPts val="0"/>
              </a:spcBef>
              <a:spcAft>
                <a:spcPts val="0"/>
              </a:spcAft>
              <a:buSzPts val="6200"/>
              <a:buNone/>
              <a:defRPr sz="6200"/>
            </a:lvl2pPr>
            <a:lvl3pPr lvl="2" algn="ctr">
              <a:lnSpc>
                <a:spcPct val="100000"/>
              </a:lnSpc>
              <a:spcBef>
                <a:spcPts val="0"/>
              </a:spcBef>
              <a:spcAft>
                <a:spcPts val="0"/>
              </a:spcAft>
              <a:buSzPts val="6200"/>
              <a:buNone/>
              <a:defRPr sz="6200"/>
            </a:lvl3pPr>
            <a:lvl4pPr lvl="3" algn="ctr">
              <a:lnSpc>
                <a:spcPct val="100000"/>
              </a:lnSpc>
              <a:spcBef>
                <a:spcPts val="0"/>
              </a:spcBef>
              <a:spcAft>
                <a:spcPts val="0"/>
              </a:spcAft>
              <a:buSzPts val="6200"/>
              <a:buNone/>
              <a:defRPr sz="6200"/>
            </a:lvl4pPr>
            <a:lvl5pPr lvl="4" algn="ctr">
              <a:lnSpc>
                <a:spcPct val="100000"/>
              </a:lnSpc>
              <a:spcBef>
                <a:spcPts val="0"/>
              </a:spcBef>
              <a:spcAft>
                <a:spcPts val="0"/>
              </a:spcAft>
              <a:buSzPts val="6200"/>
              <a:buNone/>
              <a:defRPr sz="6200"/>
            </a:lvl5pPr>
            <a:lvl6pPr lvl="5" algn="ctr">
              <a:lnSpc>
                <a:spcPct val="100000"/>
              </a:lnSpc>
              <a:spcBef>
                <a:spcPts val="0"/>
              </a:spcBef>
              <a:spcAft>
                <a:spcPts val="0"/>
              </a:spcAft>
              <a:buSzPts val="6200"/>
              <a:buNone/>
              <a:defRPr sz="6200"/>
            </a:lvl6pPr>
            <a:lvl7pPr lvl="6" algn="ctr">
              <a:lnSpc>
                <a:spcPct val="100000"/>
              </a:lnSpc>
              <a:spcBef>
                <a:spcPts val="0"/>
              </a:spcBef>
              <a:spcAft>
                <a:spcPts val="0"/>
              </a:spcAft>
              <a:buSzPts val="6200"/>
              <a:buNone/>
              <a:defRPr sz="6200"/>
            </a:lvl7pPr>
            <a:lvl8pPr lvl="7" algn="ctr">
              <a:lnSpc>
                <a:spcPct val="100000"/>
              </a:lnSpc>
              <a:spcBef>
                <a:spcPts val="0"/>
              </a:spcBef>
              <a:spcAft>
                <a:spcPts val="0"/>
              </a:spcAft>
              <a:buSzPts val="6200"/>
              <a:buNone/>
              <a:defRPr sz="6200"/>
            </a:lvl8pPr>
            <a:lvl9pPr lvl="8" algn="ctr">
              <a:lnSpc>
                <a:spcPct val="100000"/>
              </a:lnSpc>
              <a:spcBef>
                <a:spcPts val="0"/>
              </a:spcBef>
              <a:spcAft>
                <a:spcPts val="0"/>
              </a:spcAft>
              <a:buSzPts val="6200"/>
              <a:buNone/>
              <a:defRPr sz="6200"/>
            </a:lvl9pPr>
          </a:lstStyle>
          <a:p>
            <a:endParaRPr/>
          </a:p>
        </p:txBody>
      </p:sp>
      <p:sp>
        <p:nvSpPr>
          <p:cNvPr id="95" name="Google Shape;95;p11"/>
          <p:cNvSpPr txBox="1">
            <a:spLocks noGrp="1"/>
          </p:cNvSpPr>
          <p:nvPr>
            <p:ph type="subTitle" idx="5"/>
          </p:nvPr>
        </p:nvSpPr>
        <p:spPr>
          <a:xfrm>
            <a:off x="720007" y="4044575"/>
            <a:ext cx="3528000" cy="445200"/>
          </a:xfrm>
          <a:prstGeom prst="rect">
            <a:avLst/>
          </a:prstGeom>
          <a:solidFill>
            <a:schemeClr val="accent4"/>
          </a:solid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1400"/>
              <a:buNone/>
              <a:defRPr sz="1400"/>
            </a:lvl1pPr>
            <a:lvl2pPr lvl="1" algn="ctr">
              <a:lnSpc>
                <a:spcPct val="100000"/>
              </a:lnSpc>
              <a:spcBef>
                <a:spcPts val="0"/>
              </a:spcBef>
              <a:spcAft>
                <a:spcPts val="0"/>
              </a:spcAft>
              <a:buSzPts val="1200"/>
              <a:buNone/>
              <a:defRPr/>
            </a:lvl2pPr>
            <a:lvl3pPr lvl="2" algn="ctr">
              <a:lnSpc>
                <a:spcPct val="100000"/>
              </a:lnSpc>
              <a:spcBef>
                <a:spcPts val="0"/>
              </a:spcBef>
              <a:spcAft>
                <a:spcPts val="0"/>
              </a:spcAft>
              <a:buSzPts val="1200"/>
              <a:buNone/>
              <a:defRPr/>
            </a:lvl3pPr>
            <a:lvl4pPr lvl="3" algn="ctr">
              <a:lnSpc>
                <a:spcPct val="100000"/>
              </a:lnSpc>
              <a:spcBef>
                <a:spcPts val="0"/>
              </a:spcBef>
              <a:spcAft>
                <a:spcPts val="0"/>
              </a:spcAft>
              <a:buSzPts val="1200"/>
              <a:buNone/>
              <a:defRPr/>
            </a:lvl4pPr>
            <a:lvl5pPr lvl="4" algn="ctr">
              <a:lnSpc>
                <a:spcPct val="100000"/>
              </a:lnSpc>
              <a:spcBef>
                <a:spcPts val="0"/>
              </a:spcBef>
              <a:spcAft>
                <a:spcPts val="0"/>
              </a:spcAft>
              <a:buSzPts val="1200"/>
              <a:buNone/>
              <a:defRPr/>
            </a:lvl5pPr>
            <a:lvl6pPr lvl="5" algn="ctr">
              <a:lnSpc>
                <a:spcPct val="100000"/>
              </a:lnSpc>
              <a:spcBef>
                <a:spcPts val="0"/>
              </a:spcBef>
              <a:spcAft>
                <a:spcPts val="0"/>
              </a:spcAft>
              <a:buSzPts val="1200"/>
              <a:buNone/>
              <a:defRPr/>
            </a:lvl6pPr>
            <a:lvl7pPr lvl="6" algn="ctr">
              <a:lnSpc>
                <a:spcPct val="100000"/>
              </a:lnSpc>
              <a:spcBef>
                <a:spcPts val="0"/>
              </a:spcBef>
              <a:spcAft>
                <a:spcPts val="0"/>
              </a:spcAft>
              <a:buSzPts val="1200"/>
              <a:buNone/>
              <a:defRPr/>
            </a:lvl7pPr>
            <a:lvl8pPr lvl="7" algn="ctr">
              <a:lnSpc>
                <a:spcPct val="100000"/>
              </a:lnSpc>
              <a:spcBef>
                <a:spcPts val="0"/>
              </a:spcBef>
              <a:spcAft>
                <a:spcPts val="0"/>
              </a:spcAft>
              <a:buSzPts val="1200"/>
              <a:buNone/>
              <a:defRPr/>
            </a:lvl8pPr>
            <a:lvl9pPr lvl="8" algn="ctr">
              <a:lnSpc>
                <a:spcPct val="100000"/>
              </a:lnSpc>
              <a:spcBef>
                <a:spcPts val="0"/>
              </a:spcBef>
              <a:spcAft>
                <a:spcPts val="0"/>
              </a:spcAft>
              <a:buSzPts val="1200"/>
              <a:buNone/>
              <a:defRPr/>
            </a:lvl9pPr>
          </a:lstStyle>
          <a:p>
            <a:endParaRPr/>
          </a:p>
        </p:txBody>
      </p:sp>
      <p:sp>
        <p:nvSpPr>
          <p:cNvPr id="96" name="Google Shape;96;p11"/>
          <p:cNvSpPr>
            <a:spLocks noGrp="1"/>
          </p:cNvSpPr>
          <p:nvPr>
            <p:ph type="pic" idx="6"/>
          </p:nvPr>
        </p:nvSpPr>
        <p:spPr>
          <a:xfrm>
            <a:off x="4936125" y="289275"/>
            <a:ext cx="4674600" cy="2516100"/>
          </a:xfrm>
          <a:prstGeom prst="roundRect">
            <a:avLst>
              <a:gd name="adj" fmla="val 16667"/>
            </a:avLst>
          </a:prstGeom>
          <a:noFill/>
          <a:ln w="28575" cap="flat" cmpd="sng">
            <a:solidFill>
              <a:schemeClr val="lt1"/>
            </a:solidFill>
            <a:prstDash val="solid"/>
            <a:round/>
            <a:headEnd type="none" w="sm" len="sm"/>
            <a:tailEnd type="none" w="sm" len="sm"/>
          </a:ln>
        </p:spPr>
      </p:sp>
      <p:pic>
        <p:nvPicPr>
          <p:cNvPr id="97" name="Google Shape;97;p11"/>
          <p:cNvPicPr preferRelativeResize="0"/>
          <p:nvPr/>
        </p:nvPicPr>
        <p:blipFill rotWithShape="1">
          <a:blip r:embed="rId3">
            <a:alphaModFix/>
          </a:blip>
          <a:srcRect/>
          <a:stretch/>
        </p:blipFill>
        <p:spPr>
          <a:xfrm rot="10800000">
            <a:off x="3740294" y="-134916"/>
            <a:ext cx="1320513" cy="1008725"/>
          </a:xfrm>
          <a:prstGeom prst="rect">
            <a:avLst/>
          </a:prstGeom>
          <a:noFill/>
          <a:ln>
            <a:noFill/>
          </a:ln>
        </p:spPr>
      </p:pic>
      <p:pic>
        <p:nvPicPr>
          <p:cNvPr id="98" name="Google Shape;98;p11"/>
          <p:cNvPicPr preferRelativeResize="0"/>
          <p:nvPr/>
        </p:nvPicPr>
        <p:blipFill rotWithShape="1">
          <a:blip r:embed="rId4">
            <a:alphaModFix/>
          </a:blip>
          <a:srcRect/>
          <a:stretch/>
        </p:blipFill>
        <p:spPr>
          <a:xfrm rot="10800000" flipH="1">
            <a:off x="-251793" y="2280300"/>
            <a:ext cx="781050" cy="1371600"/>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four columns">
  <p:cSld name="BLANK_1_1_1_1">
    <p:spTree>
      <p:nvGrpSpPr>
        <p:cNvPr id="1" name="Shape 99"/>
        <p:cNvGrpSpPr/>
        <p:nvPr/>
      </p:nvGrpSpPr>
      <p:grpSpPr>
        <a:xfrm>
          <a:off x="0" y="0"/>
          <a:ext cx="0" cy="0"/>
          <a:chOff x="0" y="0"/>
          <a:chExt cx="0" cy="0"/>
        </a:xfrm>
      </p:grpSpPr>
      <p:pic>
        <p:nvPicPr>
          <p:cNvPr id="100" name="Google Shape;100;p12"/>
          <p:cNvPicPr preferRelativeResize="0"/>
          <p:nvPr/>
        </p:nvPicPr>
        <p:blipFill rotWithShape="1">
          <a:blip r:embed="rId2">
            <a:alphaModFix/>
          </a:blip>
          <a:srcRect/>
          <a:stretch/>
        </p:blipFill>
        <p:spPr>
          <a:xfrm>
            <a:off x="0" y="0"/>
            <a:ext cx="9144000" cy="5143500"/>
          </a:xfrm>
          <a:prstGeom prst="rect">
            <a:avLst/>
          </a:prstGeom>
          <a:noFill/>
          <a:ln>
            <a:noFill/>
          </a:ln>
        </p:spPr>
      </p:pic>
      <p:sp>
        <p:nvSpPr>
          <p:cNvPr id="101" name="Google Shape;101;p12"/>
          <p:cNvSpPr txBox="1">
            <a:spLocks noGrp="1"/>
          </p:cNvSpPr>
          <p:nvPr>
            <p:ph type="title"/>
          </p:nvPr>
        </p:nvSpPr>
        <p:spPr>
          <a:xfrm>
            <a:off x="720000" y="540000"/>
            <a:ext cx="7704000" cy="5643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3000"/>
              <a:buNone/>
              <a:defRPr/>
            </a:lvl1pPr>
            <a:lvl2pPr lvl="1" algn="l">
              <a:lnSpc>
                <a:spcPct val="100000"/>
              </a:lnSpc>
              <a:spcBef>
                <a:spcPts val="0"/>
              </a:spcBef>
              <a:spcAft>
                <a:spcPts val="0"/>
              </a:spcAft>
              <a:buSzPts val="3100"/>
              <a:buNone/>
              <a:defRPr/>
            </a:lvl2pPr>
            <a:lvl3pPr lvl="2" algn="l">
              <a:lnSpc>
                <a:spcPct val="100000"/>
              </a:lnSpc>
              <a:spcBef>
                <a:spcPts val="0"/>
              </a:spcBef>
              <a:spcAft>
                <a:spcPts val="0"/>
              </a:spcAft>
              <a:buSzPts val="3100"/>
              <a:buNone/>
              <a:defRPr/>
            </a:lvl3pPr>
            <a:lvl4pPr lvl="3" algn="l">
              <a:lnSpc>
                <a:spcPct val="100000"/>
              </a:lnSpc>
              <a:spcBef>
                <a:spcPts val="0"/>
              </a:spcBef>
              <a:spcAft>
                <a:spcPts val="0"/>
              </a:spcAft>
              <a:buSzPts val="3100"/>
              <a:buNone/>
              <a:defRPr/>
            </a:lvl4pPr>
            <a:lvl5pPr lvl="4" algn="l">
              <a:lnSpc>
                <a:spcPct val="100000"/>
              </a:lnSpc>
              <a:spcBef>
                <a:spcPts val="0"/>
              </a:spcBef>
              <a:spcAft>
                <a:spcPts val="0"/>
              </a:spcAft>
              <a:buSzPts val="3100"/>
              <a:buNone/>
              <a:defRPr/>
            </a:lvl5pPr>
            <a:lvl6pPr lvl="5" algn="l">
              <a:lnSpc>
                <a:spcPct val="100000"/>
              </a:lnSpc>
              <a:spcBef>
                <a:spcPts val="0"/>
              </a:spcBef>
              <a:spcAft>
                <a:spcPts val="0"/>
              </a:spcAft>
              <a:buSzPts val="3100"/>
              <a:buNone/>
              <a:defRPr/>
            </a:lvl6pPr>
            <a:lvl7pPr lvl="6" algn="l">
              <a:lnSpc>
                <a:spcPct val="100000"/>
              </a:lnSpc>
              <a:spcBef>
                <a:spcPts val="0"/>
              </a:spcBef>
              <a:spcAft>
                <a:spcPts val="0"/>
              </a:spcAft>
              <a:buSzPts val="3100"/>
              <a:buNone/>
              <a:defRPr/>
            </a:lvl7pPr>
            <a:lvl8pPr lvl="7" algn="l">
              <a:lnSpc>
                <a:spcPct val="100000"/>
              </a:lnSpc>
              <a:spcBef>
                <a:spcPts val="0"/>
              </a:spcBef>
              <a:spcAft>
                <a:spcPts val="0"/>
              </a:spcAft>
              <a:buSzPts val="3100"/>
              <a:buNone/>
              <a:defRPr/>
            </a:lvl8pPr>
            <a:lvl9pPr lvl="8" algn="l">
              <a:lnSpc>
                <a:spcPct val="100000"/>
              </a:lnSpc>
              <a:spcBef>
                <a:spcPts val="0"/>
              </a:spcBef>
              <a:spcAft>
                <a:spcPts val="0"/>
              </a:spcAft>
              <a:buSzPts val="3100"/>
              <a:buNone/>
              <a:defRPr/>
            </a:lvl9pPr>
          </a:lstStyle>
          <a:p>
            <a:endParaRPr/>
          </a:p>
        </p:txBody>
      </p:sp>
      <p:sp>
        <p:nvSpPr>
          <p:cNvPr id="102" name="Google Shape;102;p12"/>
          <p:cNvSpPr txBox="1">
            <a:spLocks noGrp="1"/>
          </p:cNvSpPr>
          <p:nvPr>
            <p:ph type="title" idx="2"/>
          </p:nvPr>
        </p:nvSpPr>
        <p:spPr>
          <a:xfrm>
            <a:off x="1619163" y="1530450"/>
            <a:ext cx="2867100" cy="5277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2400"/>
              <a:buNone/>
              <a:defRPr sz="2000"/>
            </a:lvl1pPr>
            <a:lvl2pPr lvl="1" algn="ctr">
              <a:lnSpc>
                <a:spcPct val="100000"/>
              </a:lnSpc>
              <a:spcBef>
                <a:spcPts val="0"/>
              </a:spcBef>
              <a:spcAft>
                <a:spcPts val="0"/>
              </a:spcAft>
              <a:buSzPts val="2400"/>
              <a:buNone/>
              <a:defRPr sz="2400"/>
            </a:lvl2pPr>
            <a:lvl3pPr lvl="2" algn="ctr">
              <a:lnSpc>
                <a:spcPct val="100000"/>
              </a:lnSpc>
              <a:spcBef>
                <a:spcPts val="0"/>
              </a:spcBef>
              <a:spcAft>
                <a:spcPts val="0"/>
              </a:spcAft>
              <a:buSzPts val="2400"/>
              <a:buNone/>
              <a:defRPr sz="2400"/>
            </a:lvl3pPr>
            <a:lvl4pPr lvl="3" algn="ctr">
              <a:lnSpc>
                <a:spcPct val="100000"/>
              </a:lnSpc>
              <a:spcBef>
                <a:spcPts val="0"/>
              </a:spcBef>
              <a:spcAft>
                <a:spcPts val="0"/>
              </a:spcAft>
              <a:buSzPts val="2400"/>
              <a:buNone/>
              <a:defRPr sz="2400"/>
            </a:lvl4pPr>
            <a:lvl5pPr lvl="4" algn="ctr">
              <a:lnSpc>
                <a:spcPct val="100000"/>
              </a:lnSpc>
              <a:spcBef>
                <a:spcPts val="0"/>
              </a:spcBef>
              <a:spcAft>
                <a:spcPts val="0"/>
              </a:spcAft>
              <a:buSzPts val="2400"/>
              <a:buNone/>
              <a:defRPr sz="2400"/>
            </a:lvl5pPr>
            <a:lvl6pPr lvl="5" algn="ctr">
              <a:lnSpc>
                <a:spcPct val="100000"/>
              </a:lnSpc>
              <a:spcBef>
                <a:spcPts val="0"/>
              </a:spcBef>
              <a:spcAft>
                <a:spcPts val="0"/>
              </a:spcAft>
              <a:buSzPts val="2400"/>
              <a:buNone/>
              <a:defRPr sz="2400"/>
            </a:lvl6pPr>
            <a:lvl7pPr lvl="6" algn="ctr">
              <a:lnSpc>
                <a:spcPct val="100000"/>
              </a:lnSpc>
              <a:spcBef>
                <a:spcPts val="0"/>
              </a:spcBef>
              <a:spcAft>
                <a:spcPts val="0"/>
              </a:spcAft>
              <a:buSzPts val="2400"/>
              <a:buNone/>
              <a:defRPr sz="2400"/>
            </a:lvl7pPr>
            <a:lvl8pPr lvl="7" algn="ctr">
              <a:lnSpc>
                <a:spcPct val="100000"/>
              </a:lnSpc>
              <a:spcBef>
                <a:spcPts val="0"/>
              </a:spcBef>
              <a:spcAft>
                <a:spcPts val="0"/>
              </a:spcAft>
              <a:buSzPts val="2400"/>
              <a:buNone/>
              <a:defRPr sz="2400"/>
            </a:lvl8pPr>
            <a:lvl9pPr lvl="8" algn="ctr">
              <a:lnSpc>
                <a:spcPct val="100000"/>
              </a:lnSpc>
              <a:spcBef>
                <a:spcPts val="0"/>
              </a:spcBef>
              <a:spcAft>
                <a:spcPts val="0"/>
              </a:spcAft>
              <a:buSzPts val="2400"/>
              <a:buNone/>
              <a:defRPr sz="2400"/>
            </a:lvl9pPr>
          </a:lstStyle>
          <a:p>
            <a:endParaRPr/>
          </a:p>
        </p:txBody>
      </p:sp>
      <p:sp>
        <p:nvSpPr>
          <p:cNvPr id="103" name="Google Shape;103;p12"/>
          <p:cNvSpPr txBox="1">
            <a:spLocks noGrp="1"/>
          </p:cNvSpPr>
          <p:nvPr>
            <p:ph type="subTitle" idx="1"/>
          </p:nvPr>
        </p:nvSpPr>
        <p:spPr>
          <a:xfrm>
            <a:off x="1619175" y="2010525"/>
            <a:ext cx="2867100" cy="8739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400"/>
              <a:buNone/>
              <a:defRPr/>
            </a:lvl1pPr>
            <a:lvl2pPr lvl="1" algn="ctr">
              <a:lnSpc>
                <a:spcPct val="100000"/>
              </a:lnSpc>
              <a:spcBef>
                <a:spcPts val="0"/>
              </a:spcBef>
              <a:spcAft>
                <a:spcPts val="0"/>
              </a:spcAft>
              <a:buSzPts val="1200"/>
              <a:buNone/>
              <a:defRPr/>
            </a:lvl2pPr>
            <a:lvl3pPr lvl="2" algn="ctr">
              <a:lnSpc>
                <a:spcPct val="100000"/>
              </a:lnSpc>
              <a:spcBef>
                <a:spcPts val="0"/>
              </a:spcBef>
              <a:spcAft>
                <a:spcPts val="0"/>
              </a:spcAft>
              <a:buSzPts val="1200"/>
              <a:buNone/>
              <a:defRPr/>
            </a:lvl3pPr>
            <a:lvl4pPr lvl="3" algn="ctr">
              <a:lnSpc>
                <a:spcPct val="100000"/>
              </a:lnSpc>
              <a:spcBef>
                <a:spcPts val="0"/>
              </a:spcBef>
              <a:spcAft>
                <a:spcPts val="0"/>
              </a:spcAft>
              <a:buSzPts val="1200"/>
              <a:buNone/>
              <a:defRPr/>
            </a:lvl4pPr>
            <a:lvl5pPr lvl="4" algn="ctr">
              <a:lnSpc>
                <a:spcPct val="100000"/>
              </a:lnSpc>
              <a:spcBef>
                <a:spcPts val="0"/>
              </a:spcBef>
              <a:spcAft>
                <a:spcPts val="0"/>
              </a:spcAft>
              <a:buSzPts val="1200"/>
              <a:buNone/>
              <a:defRPr/>
            </a:lvl5pPr>
            <a:lvl6pPr lvl="5" algn="ctr">
              <a:lnSpc>
                <a:spcPct val="100000"/>
              </a:lnSpc>
              <a:spcBef>
                <a:spcPts val="0"/>
              </a:spcBef>
              <a:spcAft>
                <a:spcPts val="0"/>
              </a:spcAft>
              <a:buSzPts val="1200"/>
              <a:buNone/>
              <a:defRPr/>
            </a:lvl6pPr>
            <a:lvl7pPr lvl="6" algn="ctr">
              <a:lnSpc>
                <a:spcPct val="100000"/>
              </a:lnSpc>
              <a:spcBef>
                <a:spcPts val="0"/>
              </a:spcBef>
              <a:spcAft>
                <a:spcPts val="0"/>
              </a:spcAft>
              <a:buSzPts val="1200"/>
              <a:buNone/>
              <a:defRPr/>
            </a:lvl7pPr>
            <a:lvl8pPr lvl="7" algn="ctr">
              <a:lnSpc>
                <a:spcPct val="100000"/>
              </a:lnSpc>
              <a:spcBef>
                <a:spcPts val="0"/>
              </a:spcBef>
              <a:spcAft>
                <a:spcPts val="0"/>
              </a:spcAft>
              <a:buSzPts val="1200"/>
              <a:buNone/>
              <a:defRPr/>
            </a:lvl8pPr>
            <a:lvl9pPr lvl="8" algn="ctr">
              <a:lnSpc>
                <a:spcPct val="100000"/>
              </a:lnSpc>
              <a:spcBef>
                <a:spcPts val="0"/>
              </a:spcBef>
              <a:spcAft>
                <a:spcPts val="0"/>
              </a:spcAft>
              <a:buSzPts val="1200"/>
              <a:buNone/>
              <a:defRPr/>
            </a:lvl9pPr>
          </a:lstStyle>
          <a:p>
            <a:endParaRPr/>
          </a:p>
        </p:txBody>
      </p:sp>
      <p:sp>
        <p:nvSpPr>
          <p:cNvPr id="104" name="Google Shape;104;p12"/>
          <p:cNvSpPr txBox="1">
            <a:spLocks noGrp="1"/>
          </p:cNvSpPr>
          <p:nvPr>
            <p:ph type="title" idx="3"/>
          </p:nvPr>
        </p:nvSpPr>
        <p:spPr>
          <a:xfrm>
            <a:off x="5556893" y="1530450"/>
            <a:ext cx="2867100" cy="5277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2400"/>
              <a:buNone/>
              <a:defRPr sz="2000"/>
            </a:lvl1pPr>
            <a:lvl2pPr lvl="1" algn="ctr">
              <a:lnSpc>
                <a:spcPct val="100000"/>
              </a:lnSpc>
              <a:spcBef>
                <a:spcPts val="0"/>
              </a:spcBef>
              <a:spcAft>
                <a:spcPts val="0"/>
              </a:spcAft>
              <a:buSzPts val="2400"/>
              <a:buNone/>
              <a:defRPr sz="2400"/>
            </a:lvl2pPr>
            <a:lvl3pPr lvl="2" algn="ctr">
              <a:lnSpc>
                <a:spcPct val="100000"/>
              </a:lnSpc>
              <a:spcBef>
                <a:spcPts val="0"/>
              </a:spcBef>
              <a:spcAft>
                <a:spcPts val="0"/>
              </a:spcAft>
              <a:buSzPts val="2400"/>
              <a:buNone/>
              <a:defRPr sz="2400"/>
            </a:lvl3pPr>
            <a:lvl4pPr lvl="3" algn="ctr">
              <a:lnSpc>
                <a:spcPct val="100000"/>
              </a:lnSpc>
              <a:spcBef>
                <a:spcPts val="0"/>
              </a:spcBef>
              <a:spcAft>
                <a:spcPts val="0"/>
              </a:spcAft>
              <a:buSzPts val="2400"/>
              <a:buNone/>
              <a:defRPr sz="2400"/>
            </a:lvl4pPr>
            <a:lvl5pPr lvl="4" algn="ctr">
              <a:lnSpc>
                <a:spcPct val="100000"/>
              </a:lnSpc>
              <a:spcBef>
                <a:spcPts val="0"/>
              </a:spcBef>
              <a:spcAft>
                <a:spcPts val="0"/>
              </a:spcAft>
              <a:buSzPts val="2400"/>
              <a:buNone/>
              <a:defRPr sz="2400"/>
            </a:lvl5pPr>
            <a:lvl6pPr lvl="5" algn="ctr">
              <a:lnSpc>
                <a:spcPct val="100000"/>
              </a:lnSpc>
              <a:spcBef>
                <a:spcPts val="0"/>
              </a:spcBef>
              <a:spcAft>
                <a:spcPts val="0"/>
              </a:spcAft>
              <a:buSzPts val="2400"/>
              <a:buNone/>
              <a:defRPr sz="2400"/>
            </a:lvl6pPr>
            <a:lvl7pPr lvl="6" algn="ctr">
              <a:lnSpc>
                <a:spcPct val="100000"/>
              </a:lnSpc>
              <a:spcBef>
                <a:spcPts val="0"/>
              </a:spcBef>
              <a:spcAft>
                <a:spcPts val="0"/>
              </a:spcAft>
              <a:buSzPts val="2400"/>
              <a:buNone/>
              <a:defRPr sz="2400"/>
            </a:lvl7pPr>
            <a:lvl8pPr lvl="7" algn="ctr">
              <a:lnSpc>
                <a:spcPct val="100000"/>
              </a:lnSpc>
              <a:spcBef>
                <a:spcPts val="0"/>
              </a:spcBef>
              <a:spcAft>
                <a:spcPts val="0"/>
              </a:spcAft>
              <a:buSzPts val="2400"/>
              <a:buNone/>
              <a:defRPr sz="2400"/>
            </a:lvl8pPr>
            <a:lvl9pPr lvl="8" algn="ctr">
              <a:lnSpc>
                <a:spcPct val="100000"/>
              </a:lnSpc>
              <a:spcBef>
                <a:spcPts val="0"/>
              </a:spcBef>
              <a:spcAft>
                <a:spcPts val="0"/>
              </a:spcAft>
              <a:buSzPts val="2400"/>
              <a:buNone/>
              <a:defRPr sz="2400"/>
            </a:lvl9pPr>
          </a:lstStyle>
          <a:p>
            <a:endParaRPr/>
          </a:p>
        </p:txBody>
      </p:sp>
      <p:sp>
        <p:nvSpPr>
          <p:cNvPr id="105" name="Google Shape;105;p12"/>
          <p:cNvSpPr txBox="1">
            <a:spLocks noGrp="1"/>
          </p:cNvSpPr>
          <p:nvPr>
            <p:ph type="subTitle" idx="4"/>
          </p:nvPr>
        </p:nvSpPr>
        <p:spPr>
          <a:xfrm>
            <a:off x="5556901" y="2010525"/>
            <a:ext cx="2867100" cy="8739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400"/>
              <a:buNone/>
              <a:defRPr/>
            </a:lvl1pPr>
            <a:lvl2pPr lvl="1" algn="ctr">
              <a:lnSpc>
                <a:spcPct val="100000"/>
              </a:lnSpc>
              <a:spcBef>
                <a:spcPts val="0"/>
              </a:spcBef>
              <a:spcAft>
                <a:spcPts val="0"/>
              </a:spcAft>
              <a:buSzPts val="1200"/>
              <a:buNone/>
              <a:defRPr/>
            </a:lvl2pPr>
            <a:lvl3pPr lvl="2" algn="ctr">
              <a:lnSpc>
                <a:spcPct val="100000"/>
              </a:lnSpc>
              <a:spcBef>
                <a:spcPts val="0"/>
              </a:spcBef>
              <a:spcAft>
                <a:spcPts val="0"/>
              </a:spcAft>
              <a:buSzPts val="1200"/>
              <a:buNone/>
              <a:defRPr/>
            </a:lvl3pPr>
            <a:lvl4pPr lvl="3" algn="ctr">
              <a:lnSpc>
                <a:spcPct val="100000"/>
              </a:lnSpc>
              <a:spcBef>
                <a:spcPts val="0"/>
              </a:spcBef>
              <a:spcAft>
                <a:spcPts val="0"/>
              </a:spcAft>
              <a:buSzPts val="1200"/>
              <a:buNone/>
              <a:defRPr/>
            </a:lvl4pPr>
            <a:lvl5pPr lvl="4" algn="ctr">
              <a:lnSpc>
                <a:spcPct val="100000"/>
              </a:lnSpc>
              <a:spcBef>
                <a:spcPts val="0"/>
              </a:spcBef>
              <a:spcAft>
                <a:spcPts val="0"/>
              </a:spcAft>
              <a:buSzPts val="1200"/>
              <a:buNone/>
              <a:defRPr/>
            </a:lvl5pPr>
            <a:lvl6pPr lvl="5" algn="ctr">
              <a:lnSpc>
                <a:spcPct val="100000"/>
              </a:lnSpc>
              <a:spcBef>
                <a:spcPts val="0"/>
              </a:spcBef>
              <a:spcAft>
                <a:spcPts val="0"/>
              </a:spcAft>
              <a:buSzPts val="1200"/>
              <a:buNone/>
              <a:defRPr/>
            </a:lvl6pPr>
            <a:lvl7pPr lvl="6" algn="ctr">
              <a:lnSpc>
                <a:spcPct val="100000"/>
              </a:lnSpc>
              <a:spcBef>
                <a:spcPts val="0"/>
              </a:spcBef>
              <a:spcAft>
                <a:spcPts val="0"/>
              </a:spcAft>
              <a:buSzPts val="1200"/>
              <a:buNone/>
              <a:defRPr/>
            </a:lvl7pPr>
            <a:lvl8pPr lvl="7" algn="ctr">
              <a:lnSpc>
                <a:spcPct val="100000"/>
              </a:lnSpc>
              <a:spcBef>
                <a:spcPts val="0"/>
              </a:spcBef>
              <a:spcAft>
                <a:spcPts val="0"/>
              </a:spcAft>
              <a:buSzPts val="1200"/>
              <a:buNone/>
              <a:defRPr/>
            </a:lvl8pPr>
            <a:lvl9pPr lvl="8" algn="ctr">
              <a:lnSpc>
                <a:spcPct val="100000"/>
              </a:lnSpc>
              <a:spcBef>
                <a:spcPts val="0"/>
              </a:spcBef>
              <a:spcAft>
                <a:spcPts val="0"/>
              </a:spcAft>
              <a:buSzPts val="1200"/>
              <a:buNone/>
              <a:defRPr/>
            </a:lvl9pPr>
          </a:lstStyle>
          <a:p>
            <a:endParaRPr/>
          </a:p>
        </p:txBody>
      </p:sp>
      <p:sp>
        <p:nvSpPr>
          <p:cNvPr id="106" name="Google Shape;106;p12"/>
          <p:cNvSpPr txBox="1">
            <a:spLocks noGrp="1"/>
          </p:cNvSpPr>
          <p:nvPr>
            <p:ph type="title" idx="5"/>
          </p:nvPr>
        </p:nvSpPr>
        <p:spPr>
          <a:xfrm>
            <a:off x="1619150" y="3147875"/>
            <a:ext cx="2867100" cy="5277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2400"/>
              <a:buNone/>
              <a:defRPr sz="2000"/>
            </a:lvl1pPr>
            <a:lvl2pPr lvl="1" algn="ctr">
              <a:lnSpc>
                <a:spcPct val="100000"/>
              </a:lnSpc>
              <a:spcBef>
                <a:spcPts val="0"/>
              </a:spcBef>
              <a:spcAft>
                <a:spcPts val="0"/>
              </a:spcAft>
              <a:buSzPts val="2400"/>
              <a:buNone/>
              <a:defRPr sz="2400"/>
            </a:lvl2pPr>
            <a:lvl3pPr lvl="2" algn="ctr">
              <a:lnSpc>
                <a:spcPct val="100000"/>
              </a:lnSpc>
              <a:spcBef>
                <a:spcPts val="0"/>
              </a:spcBef>
              <a:spcAft>
                <a:spcPts val="0"/>
              </a:spcAft>
              <a:buSzPts val="2400"/>
              <a:buNone/>
              <a:defRPr sz="2400"/>
            </a:lvl3pPr>
            <a:lvl4pPr lvl="3" algn="ctr">
              <a:lnSpc>
                <a:spcPct val="100000"/>
              </a:lnSpc>
              <a:spcBef>
                <a:spcPts val="0"/>
              </a:spcBef>
              <a:spcAft>
                <a:spcPts val="0"/>
              </a:spcAft>
              <a:buSzPts val="2400"/>
              <a:buNone/>
              <a:defRPr sz="2400"/>
            </a:lvl4pPr>
            <a:lvl5pPr lvl="4" algn="ctr">
              <a:lnSpc>
                <a:spcPct val="100000"/>
              </a:lnSpc>
              <a:spcBef>
                <a:spcPts val="0"/>
              </a:spcBef>
              <a:spcAft>
                <a:spcPts val="0"/>
              </a:spcAft>
              <a:buSzPts val="2400"/>
              <a:buNone/>
              <a:defRPr sz="2400"/>
            </a:lvl5pPr>
            <a:lvl6pPr lvl="5" algn="ctr">
              <a:lnSpc>
                <a:spcPct val="100000"/>
              </a:lnSpc>
              <a:spcBef>
                <a:spcPts val="0"/>
              </a:spcBef>
              <a:spcAft>
                <a:spcPts val="0"/>
              </a:spcAft>
              <a:buSzPts val="2400"/>
              <a:buNone/>
              <a:defRPr sz="2400"/>
            </a:lvl6pPr>
            <a:lvl7pPr lvl="6" algn="ctr">
              <a:lnSpc>
                <a:spcPct val="100000"/>
              </a:lnSpc>
              <a:spcBef>
                <a:spcPts val="0"/>
              </a:spcBef>
              <a:spcAft>
                <a:spcPts val="0"/>
              </a:spcAft>
              <a:buSzPts val="2400"/>
              <a:buNone/>
              <a:defRPr sz="2400"/>
            </a:lvl7pPr>
            <a:lvl8pPr lvl="7" algn="ctr">
              <a:lnSpc>
                <a:spcPct val="100000"/>
              </a:lnSpc>
              <a:spcBef>
                <a:spcPts val="0"/>
              </a:spcBef>
              <a:spcAft>
                <a:spcPts val="0"/>
              </a:spcAft>
              <a:buSzPts val="2400"/>
              <a:buNone/>
              <a:defRPr sz="2400"/>
            </a:lvl8pPr>
            <a:lvl9pPr lvl="8" algn="ctr">
              <a:lnSpc>
                <a:spcPct val="100000"/>
              </a:lnSpc>
              <a:spcBef>
                <a:spcPts val="0"/>
              </a:spcBef>
              <a:spcAft>
                <a:spcPts val="0"/>
              </a:spcAft>
              <a:buSzPts val="2400"/>
              <a:buNone/>
              <a:defRPr sz="2400"/>
            </a:lvl9pPr>
          </a:lstStyle>
          <a:p>
            <a:endParaRPr/>
          </a:p>
        </p:txBody>
      </p:sp>
      <p:sp>
        <p:nvSpPr>
          <p:cNvPr id="107" name="Google Shape;107;p12"/>
          <p:cNvSpPr txBox="1">
            <a:spLocks noGrp="1"/>
          </p:cNvSpPr>
          <p:nvPr>
            <p:ph type="subTitle" idx="6"/>
          </p:nvPr>
        </p:nvSpPr>
        <p:spPr>
          <a:xfrm>
            <a:off x="1619175" y="3629625"/>
            <a:ext cx="2867100" cy="8739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400"/>
              <a:buNone/>
              <a:defRPr/>
            </a:lvl1pPr>
            <a:lvl2pPr lvl="1" algn="ctr">
              <a:lnSpc>
                <a:spcPct val="100000"/>
              </a:lnSpc>
              <a:spcBef>
                <a:spcPts val="0"/>
              </a:spcBef>
              <a:spcAft>
                <a:spcPts val="0"/>
              </a:spcAft>
              <a:buSzPts val="1200"/>
              <a:buNone/>
              <a:defRPr/>
            </a:lvl2pPr>
            <a:lvl3pPr lvl="2" algn="ctr">
              <a:lnSpc>
                <a:spcPct val="100000"/>
              </a:lnSpc>
              <a:spcBef>
                <a:spcPts val="0"/>
              </a:spcBef>
              <a:spcAft>
                <a:spcPts val="0"/>
              </a:spcAft>
              <a:buSzPts val="1200"/>
              <a:buNone/>
              <a:defRPr/>
            </a:lvl3pPr>
            <a:lvl4pPr lvl="3" algn="ctr">
              <a:lnSpc>
                <a:spcPct val="100000"/>
              </a:lnSpc>
              <a:spcBef>
                <a:spcPts val="0"/>
              </a:spcBef>
              <a:spcAft>
                <a:spcPts val="0"/>
              </a:spcAft>
              <a:buSzPts val="1200"/>
              <a:buNone/>
              <a:defRPr/>
            </a:lvl4pPr>
            <a:lvl5pPr lvl="4" algn="ctr">
              <a:lnSpc>
                <a:spcPct val="100000"/>
              </a:lnSpc>
              <a:spcBef>
                <a:spcPts val="0"/>
              </a:spcBef>
              <a:spcAft>
                <a:spcPts val="0"/>
              </a:spcAft>
              <a:buSzPts val="1200"/>
              <a:buNone/>
              <a:defRPr/>
            </a:lvl5pPr>
            <a:lvl6pPr lvl="5" algn="ctr">
              <a:lnSpc>
                <a:spcPct val="100000"/>
              </a:lnSpc>
              <a:spcBef>
                <a:spcPts val="0"/>
              </a:spcBef>
              <a:spcAft>
                <a:spcPts val="0"/>
              </a:spcAft>
              <a:buSzPts val="1200"/>
              <a:buNone/>
              <a:defRPr/>
            </a:lvl6pPr>
            <a:lvl7pPr lvl="6" algn="ctr">
              <a:lnSpc>
                <a:spcPct val="100000"/>
              </a:lnSpc>
              <a:spcBef>
                <a:spcPts val="0"/>
              </a:spcBef>
              <a:spcAft>
                <a:spcPts val="0"/>
              </a:spcAft>
              <a:buSzPts val="1200"/>
              <a:buNone/>
              <a:defRPr/>
            </a:lvl7pPr>
            <a:lvl8pPr lvl="7" algn="ctr">
              <a:lnSpc>
                <a:spcPct val="100000"/>
              </a:lnSpc>
              <a:spcBef>
                <a:spcPts val="0"/>
              </a:spcBef>
              <a:spcAft>
                <a:spcPts val="0"/>
              </a:spcAft>
              <a:buSzPts val="1200"/>
              <a:buNone/>
              <a:defRPr/>
            </a:lvl8pPr>
            <a:lvl9pPr lvl="8" algn="ctr">
              <a:lnSpc>
                <a:spcPct val="100000"/>
              </a:lnSpc>
              <a:spcBef>
                <a:spcPts val="0"/>
              </a:spcBef>
              <a:spcAft>
                <a:spcPts val="0"/>
              </a:spcAft>
              <a:buSzPts val="1200"/>
              <a:buNone/>
              <a:defRPr/>
            </a:lvl9pPr>
          </a:lstStyle>
          <a:p>
            <a:endParaRPr/>
          </a:p>
        </p:txBody>
      </p:sp>
      <p:sp>
        <p:nvSpPr>
          <p:cNvPr id="108" name="Google Shape;108;p12"/>
          <p:cNvSpPr txBox="1">
            <a:spLocks noGrp="1"/>
          </p:cNvSpPr>
          <p:nvPr>
            <p:ph type="title" idx="7"/>
          </p:nvPr>
        </p:nvSpPr>
        <p:spPr>
          <a:xfrm>
            <a:off x="5556880" y="3147875"/>
            <a:ext cx="2867100" cy="5277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2400"/>
              <a:buNone/>
              <a:defRPr sz="2000"/>
            </a:lvl1pPr>
            <a:lvl2pPr lvl="1" algn="ctr">
              <a:lnSpc>
                <a:spcPct val="100000"/>
              </a:lnSpc>
              <a:spcBef>
                <a:spcPts val="0"/>
              </a:spcBef>
              <a:spcAft>
                <a:spcPts val="0"/>
              </a:spcAft>
              <a:buSzPts val="2400"/>
              <a:buNone/>
              <a:defRPr sz="2400"/>
            </a:lvl2pPr>
            <a:lvl3pPr lvl="2" algn="ctr">
              <a:lnSpc>
                <a:spcPct val="100000"/>
              </a:lnSpc>
              <a:spcBef>
                <a:spcPts val="0"/>
              </a:spcBef>
              <a:spcAft>
                <a:spcPts val="0"/>
              </a:spcAft>
              <a:buSzPts val="2400"/>
              <a:buNone/>
              <a:defRPr sz="2400"/>
            </a:lvl3pPr>
            <a:lvl4pPr lvl="3" algn="ctr">
              <a:lnSpc>
                <a:spcPct val="100000"/>
              </a:lnSpc>
              <a:spcBef>
                <a:spcPts val="0"/>
              </a:spcBef>
              <a:spcAft>
                <a:spcPts val="0"/>
              </a:spcAft>
              <a:buSzPts val="2400"/>
              <a:buNone/>
              <a:defRPr sz="2400"/>
            </a:lvl4pPr>
            <a:lvl5pPr lvl="4" algn="ctr">
              <a:lnSpc>
                <a:spcPct val="100000"/>
              </a:lnSpc>
              <a:spcBef>
                <a:spcPts val="0"/>
              </a:spcBef>
              <a:spcAft>
                <a:spcPts val="0"/>
              </a:spcAft>
              <a:buSzPts val="2400"/>
              <a:buNone/>
              <a:defRPr sz="2400"/>
            </a:lvl5pPr>
            <a:lvl6pPr lvl="5" algn="ctr">
              <a:lnSpc>
                <a:spcPct val="100000"/>
              </a:lnSpc>
              <a:spcBef>
                <a:spcPts val="0"/>
              </a:spcBef>
              <a:spcAft>
                <a:spcPts val="0"/>
              </a:spcAft>
              <a:buSzPts val="2400"/>
              <a:buNone/>
              <a:defRPr sz="2400"/>
            </a:lvl6pPr>
            <a:lvl7pPr lvl="6" algn="ctr">
              <a:lnSpc>
                <a:spcPct val="100000"/>
              </a:lnSpc>
              <a:spcBef>
                <a:spcPts val="0"/>
              </a:spcBef>
              <a:spcAft>
                <a:spcPts val="0"/>
              </a:spcAft>
              <a:buSzPts val="2400"/>
              <a:buNone/>
              <a:defRPr sz="2400"/>
            </a:lvl7pPr>
            <a:lvl8pPr lvl="7" algn="ctr">
              <a:lnSpc>
                <a:spcPct val="100000"/>
              </a:lnSpc>
              <a:spcBef>
                <a:spcPts val="0"/>
              </a:spcBef>
              <a:spcAft>
                <a:spcPts val="0"/>
              </a:spcAft>
              <a:buSzPts val="2400"/>
              <a:buNone/>
              <a:defRPr sz="2400"/>
            </a:lvl8pPr>
            <a:lvl9pPr lvl="8" algn="ctr">
              <a:lnSpc>
                <a:spcPct val="100000"/>
              </a:lnSpc>
              <a:spcBef>
                <a:spcPts val="0"/>
              </a:spcBef>
              <a:spcAft>
                <a:spcPts val="0"/>
              </a:spcAft>
              <a:buSzPts val="2400"/>
              <a:buNone/>
              <a:defRPr sz="2400"/>
            </a:lvl9pPr>
          </a:lstStyle>
          <a:p>
            <a:endParaRPr/>
          </a:p>
        </p:txBody>
      </p:sp>
      <p:sp>
        <p:nvSpPr>
          <p:cNvPr id="109" name="Google Shape;109;p12"/>
          <p:cNvSpPr txBox="1">
            <a:spLocks noGrp="1"/>
          </p:cNvSpPr>
          <p:nvPr>
            <p:ph type="subTitle" idx="8"/>
          </p:nvPr>
        </p:nvSpPr>
        <p:spPr>
          <a:xfrm>
            <a:off x="5556901" y="3629625"/>
            <a:ext cx="2867100" cy="8739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400"/>
              <a:buNone/>
              <a:defRPr/>
            </a:lvl1pPr>
            <a:lvl2pPr lvl="1" algn="ctr">
              <a:lnSpc>
                <a:spcPct val="100000"/>
              </a:lnSpc>
              <a:spcBef>
                <a:spcPts val="0"/>
              </a:spcBef>
              <a:spcAft>
                <a:spcPts val="0"/>
              </a:spcAft>
              <a:buSzPts val="1200"/>
              <a:buNone/>
              <a:defRPr/>
            </a:lvl2pPr>
            <a:lvl3pPr lvl="2" algn="ctr">
              <a:lnSpc>
                <a:spcPct val="100000"/>
              </a:lnSpc>
              <a:spcBef>
                <a:spcPts val="0"/>
              </a:spcBef>
              <a:spcAft>
                <a:spcPts val="0"/>
              </a:spcAft>
              <a:buSzPts val="1200"/>
              <a:buNone/>
              <a:defRPr/>
            </a:lvl3pPr>
            <a:lvl4pPr lvl="3" algn="ctr">
              <a:lnSpc>
                <a:spcPct val="100000"/>
              </a:lnSpc>
              <a:spcBef>
                <a:spcPts val="0"/>
              </a:spcBef>
              <a:spcAft>
                <a:spcPts val="0"/>
              </a:spcAft>
              <a:buSzPts val="1200"/>
              <a:buNone/>
              <a:defRPr/>
            </a:lvl4pPr>
            <a:lvl5pPr lvl="4" algn="ctr">
              <a:lnSpc>
                <a:spcPct val="100000"/>
              </a:lnSpc>
              <a:spcBef>
                <a:spcPts val="0"/>
              </a:spcBef>
              <a:spcAft>
                <a:spcPts val="0"/>
              </a:spcAft>
              <a:buSzPts val="1200"/>
              <a:buNone/>
              <a:defRPr/>
            </a:lvl5pPr>
            <a:lvl6pPr lvl="5" algn="ctr">
              <a:lnSpc>
                <a:spcPct val="100000"/>
              </a:lnSpc>
              <a:spcBef>
                <a:spcPts val="0"/>
              </a:spcBef>
              <a:spcAft>
                <a:spcPts val="0"/>
              </a:spcAft>
              <a:buSzPts val="1200"/>
              <a:buNone/>
              <a:defRPr/>
            </a:lvl6pPr>
            <a:lvl7pPr lvl="6" algn="ctr">
              <a:lnSpc>
                <a:spcPct val="100000"/>
              </a:lnSpc>
              <a:spcBef>
                <a:spcPts val="0"/>
              </a:spcBef>
              <a:spcAft>
                <a:spcPts val="0"/>
              </a:spcAft>
              <a:buSzPts val="1200"/>
              <a:buNone/>
              <a:defRPr/>
            </a:lvl7pPr>
            <a:lvl8pPr lvl="7" algn="ctr">
              <a:lnSpc>
                <a:spcPct val="100000"/>
              </a:lnSpc>
              <a:spcBef>
                <a:spcPts val="0"/>
              </a:spcBef>
              <a:spcAft>
                <a:spcPts val="0"/>
              </a:spcAft>
              <a:buSzPts val="1200"/>
              <a:buNone/>
              <a:defRPr/>
            </a:lvl8pPr>
            <a:lvl9pPr lvl="8" algn="ctr">
              <a:lnSpc>
                <a:spcPct val="100000"/>
              </a:lnSpc>
              <a:spcBef>
                <a:spcPts val="0"/>
              </a:spcBef>
              <a:spcAft>
                <a:spcPts val="0"/>
              </a:spcAft>
              <a:buSzPts val="1200"/>
              <a:buNone/>
              <a:defRPr/>
            </a:lvl9pPr>
          </a:lstStyle>
          <a:p>
            <a:endParaRPr/>
          </a:p>
        </p:txBody>
      </p:sp>
      <p:pic>
        <p:nvPicPr>
          <p:cNvPr id="110" name="Google Shape;110;p12"/>
          <p:cNvPicPr preferRelativeResize="0"/>
          <p:nvPr/>
        </p:nvPicPr>
        <p:blipFill rotWithShape="1">
          <a:blip r:embed="rId3">
            <a:alphaModFix/>
          </a:blip>
          <a:srcRect/>
          <a:stretch/>
        </p:blipFill>
        <p:spPr>
          <a:xfrm>
            <a:off x="-657545" y="3768819"/>
            <a:ext cx="1377575" cy="2111212"/>
          </a:xfrm>
          <a:prstGeom prst="rect">
            <a:avLst/>
          </a:prstGeom>
          <a:noFill/>
          <a:ln>
            <a:noFill/>
          </a:ln>
        </p:spPr>
      </p:pic>
      <p:pic>
        <p:nvPicPr>
          <p:cNvPr id="111" name="Google Shape;111;p12"/>
          <p:cNvPicPr preferRelativeResize="0"/>
          <p:nvPr/>
        </p:nvPicPr>
        <p:blipFill rotWithShape="1">
          <a:blip r:embed="rId4">
            <a:alphaModFix/>
          </a:blip>
          <a:srcRect/>
          <a:stretch/>
        </p:blipFill>
        <p:spPr>
          <a:xfrm rot="5400000">
            <a:off x="7871346" y="379142"/>
            <a:ext cx="1609725" cy="1126116"/>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12"/>
        <p:cNvGrpSpPr/>
        <p:nvPr/>
      </p:nvGrpSpPr>
      <p:grpSpPr>
        <a:xfrm>
          <a:off x="0" y="0"/>
          <a:ext cx="0" cy="0"/>
          <a:chOff x="0" y="0"/>
          <a:chExt cx="0" cy="0"/>
        </a:xfrm>
      </p:grpSpPr>
      <p:pic>
        <p:nvPicPr>
          <p:cNvPr id="113" name="Google Shape;113;p13"/>
          <p:cNvPicPr preferRelativeResize="0"/>
          <p:nvPr/>
        </p:nvPicPr>
        <p:blipFill rotWithShape="1">
          <a:blip r:embed="rId2">
            <a:alphaModFix/>
          </a:blip>
          <a:srcRect/>
          <a:stretch/>
        </p:blipFill>
        <p:spPr>
          <a:xfrm>
            <a:off x="0" y="0"/>
            <a:ext cx="9144000" cy="5143500"/>
          </a:xfrm>
          <a:prstGeom prst="rect">
            <a:avLst/>
          </a:prstGeom>
          <a:noFill/>
          <a:ln>
            <a:noFill/>
          </a:ln>
        </p:spPr>
      </p:pic>
      <p:sp>
        <p:nvSpPr>
          <p:cNvPr id="114" name="Google Shape;114;p13"/>
          <p:cNvSpPr txBox="1">
            <a:spLocks noGrp="1"/>
          </p:cNvSpPr>
          <p:nvPr>
            <p:ph type="title"/>
          </p:nvPr>
        </p:nvSpPr>
        <p:spPr>
          <a:xfrm>
            <a:off x="720000" y="1026663"/>
            <a:ext cx="7704000" cy="5643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3000"/>
              <a:buNone/>
              <a:defRPr/>
            </a:lvl1pPr>
            <a:lvl2pPr lvl="1" algn="l">
              <a:lnSpc>
                <a:spcPct val="100000"/>
              </a:lnSpc>
              <a:spcBef>
                <a:spcPts val="0"/>
              </a:spcBef>
              <a:spcAft>
                <a:spcPts val="0"/>
              </a:spcAft>
              <a:buSzPts val="3100"/>
              <a:buNone/>
              <a:defRPr/>
            </a:lvl2pPr>
            <a:lvl3pPr lvl="2" algn="l">
              <a:lnSpc>
                <a:spcPct val="100000"/>
              </a:lnSpc>
              <a:spcBef>
                <a:spcPts val="0"/>
              </a:spcBef>
              <a:spcAft>
                <a:spcPts val="0"/>
              </a:spcAft>
              <a:buSzPts val="3100"/>
              <a:buNone/>
              <a:defRPr/>
            </a:lvl3pPr>
            <a:lvl4pPr lvl="3" algn="l">
              <a:lnSpc>
                <a:spcPct val="100000"/>
              </a:lnSpc>
              <a:spcBef>
                <a:spcPts val="0"/>
              </a:spcBef>
              <a:spcAft>
                <a:spcPts val="0"/>
              </a:spcAft>
              <a:buSzPts val="3100"/>
              <a:buNone/>
              <a:defRPr/>
            </a:lvl4pPr>
            <a:lvl5pPr lvl="4" algn="l">
              <a:lnSpc>
                <a:spcPct val="100000"/>
              </a:lnSpc>
              <a:spcBef>
                <a:spcPts val="0"/>
              </a:spcBef>
              <a:spcAft>
                <a:spcPts val="0"/>
              </a:spcAft>
              <a:buSzPts val="3100"/>
              <a:buNone/>
              <a:defRPr/>
            </a:lvl5pPr>
            <a:lvl6pPr lvl="5" algn="l">
              <a:lnSpc>
                <a:spcPct val="100000"/>
              </a:lnSpc>
              <a:spcBef>
                <a:spcPts val="0"/>
              </a:spcBef>
              <a:spcAft>
                <a:spcPts val="0"/>
              </a:spcAft>
              <a:buSzPts val="3100"/>
              <a:buNone/>
              <a:defRPr/>
            </a:lvl6pPr>
            <a:lvl7pPr lvl="6" algn="l">
              <a:lnSpc>
                <a:spcPct val="100000"/>
              </a:lnSpc>
              <a:spcBef>
                <a:spcPts val="0"/>
              </a:spcBef>
              <a:spcAft>
                <a:spcPts val="0"/>
              </a:spcAft>
              <a:buSzPts val="3100"/>
              <a:buNone/>
              <a:defRPr/>
            </a:lvl7pPr>
            <a:lvl8pPr lvl="7" algn="l">
              <a:lnSpc>
                <a:spcPct val="100000"/>
              </a:lnSpc>
              <a:spcBef>
                <a:spcPts val="0"/>
              </a:spcBef>
              <a:spcAft>
                <a:spcPts val="0"/>
              </a:spcAft>
              <a:buSzPts val="3100"/>
              <a:buNone/>
              <a:defRPr/>
            </a:lvl8pPr>
            <a:lvl9pPr lvl="8" algn="l">
              <a:lnSpc>
                <a:spcPct val="100000"/>
              </a:lnSpc>
              <a:spcBef>
                <a:spcPts val="0"/>
              </a:spcBef>
              <a:spcAft>
                <a:spcPts val="0"/>
              </a:spcAft>
              <a:buSzPts val="3100"/>
              <a:buNone/>
              <a:defRPr/>
            </a:lvl9pPr>
          </a:lstStyle>
          <a:p>
            <a:endParaRPr/>
          </a:p>
        </p:txBody>
      </p:sp>
      <p:sp>
        <p:nvSpPr>
          <p:cNvPr id="115" name="Google Shape;115;p13"/>
          <p:cNvSpPr txBox="1">
            <a:spLocks noGrp="1"/>
          </p:cNvSpPr>
          <p:nvPr>
            <p:ph type="body" idx="1"/>
          </p:nvPr>
        </p:nvSpPr>
        <p:spPr>
          <a:xfrm>
            <a:off x="720000" y="1723740"/>
            <a:ext cx="7704000" cy="23931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Clr>
                <a:schemeClr val="accent3"/>
              </a:buClr>
              <a:buSzPts val="1400"/>
              <a:buChar char="●"/>
              <a:defRPr>
                <a:solidFill>
                  <a:srgbClr val="434343"/>
                </a:solidFill>
              </a:defRPr>
            </a:lvl1pPr>
            <a:lvl2pPr marL="914400" lvl="1" indent="-304800" algn="l">
              <a:lnSpc>
                <a:spcPct val="115000"/>
              </a:lnSpc>
              <a:spcBef>
                <a:spcPts val="0"/>
              </a:spcBef>
              <a:spcAft>
                <a:spcPts val="0"/>
              </a:spcAft>
              <a:buClr>
                <a:srgbClr val="434343"/>
              </a:buClr>
              <a:buSzPts val="1200"/>
              <a:buChar char="○"/>
              <a:defRPr>
                <a:solidFill>
                  <a:srgbClr val="434343"/>
                </a:solidFill>
              </a:defRPr>
            </a:lvl2pPr>
            <a:lvl3pPr marL="1371600" lvl="2" indent="-304800" algn="l">
              <a:lnSpc>
                <a:spcPct val="115000"/>
              </a:lnSpc>
              <a:spcBef>
                <a:spcPts val="1600"/>
              </a:spcBef>
              <a:spcAft>
                <a:spcPts val="0"/>
              </a:spcAft>
              <a:buClr>
                <a:srgbClr val="434343"/>
              </a:buClr>
              <a:buSzPts val="1200"/>
              <a:buChar char="■"/>
              <a:defRPr>
                <a:solidFill>
                  <a:srgbClr val="434343"/>
                </a:solidFill>
              </a:defRPr>
            </a:lvl3pPr>
            <a:lvl4pPr marL="1828800" lvl="3" indent="-304800" algn="l">
              <a:lnSpc>
                <a:spcPct val="115000"/>
              </a:lnSpc>
              <a:spcBef>
                <a:spcPts val="1600"/>
              </a:spcBef>
              <a:spcAft>
                <a:spcPts val="0"/>
              </a:spcAft>
              <a:buClr>
                <a:srgbClr val="434343"/>
              </a:buClr>
              <a:buSzPts val="1200"/>
              <a:buChar char="●"/>
              <a:defRPr>
                <a:solidFill>
                  <a:srgbClr val="434343"/>
                </a:solidFill>
              </a:defRPr>
            </a:lvl4pPr>
            <a:lvl5pPr marL="2286000" lvl="4" indent="-304800" algn="l">
              <a:lnSpc>
                <a:spcPct val="115000"/>
              </a:lnSpc>
              <a:spcBef>
                <a:spcPts val="1600"/>
              </a:spcBef>
              <a:spcAft>
                <a:spcPts val="0"/>
              </a:spcAft>
              <a:buClr>
                <a:srgbClr val="434343"/>
              </a:buClr>
              <a:buSzPts val="1200"/>
              <a:buChar char="○"/>
              <a:defRPr>
                <a:solidFill>
                  <a:srgbClr val="434343"/>
                </a:solidFill>
              </a:defRPr>
            </a:lvl5pPr>
            <a:lvl6pPr marL="2743200" lvl="5" indent="-304800" algn="l">
              <a:lnSpc>
                <a:spcPct val="115000"/>
              </a:lnSpc>
              <a:spcBef>
                <a:spcPts val="1600"/>
              </a:spcBef>
              <a:spcAft>
                <a:spcPts val="0"/>
              </a:spcAft>
              <a:buClr>
                <a:srgbClr val="434343"/>
              </a:buClr>
              <a:buSzPts val="1200"/>
              <a:buChar char="■"/>
              <a:defRPr>
                <a:solidFill>
                  <a:srgbClr val="434343"/>
                </a:solidFill>
              </a:defRPr>
            </a:lvl6pPr>
            <a:lvl7pPr marL="3200400" lvl="6" indent="-304800" algn="l">
              <a:lnSpc>
                <a:spcPct val="115000"/>
              </a:lnSpc>
              <a:spcBef>
                <a:spcPts val="1600"/>
              </a:spcBef>
              <a:spcAft>
                <a:spcPts val="0"/>
              </a:spcAft>
              <a:buClr>
                <a:srgbClr val="434343"/>
              </a:buClr>
              <a:buSzPts val="1200"/>
              <a:buChar char="●"/>
              <a:defRPr>
                <a:solidFill>
                  <a:srgbClr val="434343"/>
                </a:solidFill>
              </a:defRPr>
            </a:lvl7pPr>
            <a:lvl8pPr marL="3657600" lvl="7" indent="-304800" algn="l">
              <a:lnSpc>
                <a:spcPct val="115000"/>
              </a:lnSpc>
              <a:spcBef>
                <a:spcPts val="1600"/>
              </a:spcBef>
              <a:spcAft>
                <a:spcPts val="0"/>
              </a:spcAft>
              <a:buClr>
                <a:srgbClr val="434343"/>
              </a:buClr>
              <a:buSzPts val="1200"/>
              <a:buChar char="○"/>
              <a:defRPr>
                <a:solidFill>
                  <a:srgbClr val="434343"/>
                </a:solidFill>
              </a:defRPr>
            </a:lvl8pPr>
            <a:lvl9pPr marL="4114800" lvl="8" indent="-304800" algn="l">
              <a:lnSpc>
                <a:spcPct val="115000"/>
              </a:lnSpc>
              <a:spcBef>
                <a:spcPts val="1600"/>
              </a:spcBef>
              <a:spcAft>
                <a:spcPts val="1600"/>
              </a:spcAft>
              <a:buClr>
                <a:srgbClr val="434343"/>
              </a:buClr>
              <a:buSzPts val="1200"/>
              <a:buChar char="■"/>
              <a:defRPr>
                <a:solidFill>
                  <a:srgbClr val="434343"/>
                </a:solidFill>
              </a:defRPr>
            </a:lvl9pPr>
          </a:lstStyle>
          <a:p>
            <a:endParaRPr/>
          </a:p>
        </p:txBody>
      </p:sp>
      <p:pic>
        <p:nvPicPr>
          <p:cNvPr id="116" name="Google Shape;116;p13"/>
          <p:cNvPicPr preferRelativeResize="0"/>
          <p:nvPr/>
        </p:nvPicPr>
        <p:blipFill rotWithShape="1">
          <a:blip r:embed="rId3">
            <a:alphaModFix/>
          </a:blip>
          <a:srcRect/>
          <a:stretch/>
        </p:blipFill>
        <p:spPr>
          <a:xfrm rot="3464269">
            <a:off x="2802580" y="3533746"/>
            <a:ext cx="1545013" cy="2374257"/>
          </a:xfrm>
          <a:prstGeom prst="rect">
            <a:avLst/>
          </a:prstGeom>
          <a:noFill/>
          <a:ln>
            <a:noFill/>
          </a:ln>
        </p:spPr>
      </p:pic>
      <p:pic>
        <p:nvPicPr>
          <p:cNvPr id="117" name="Google Shape;117;p13"/>
          <p:cNvPicPr preferRelativeResize="0"/>
          <p:nvPr/>
        </p:nvPicPr>
        <p:blipFill rotWithShape="1">
          <a:blip r:embed="rId4">
            <a:alphaModFix/>
          </a:blip>
          <a:srcRect/>
          <a:stretch/>
        </p:blipFill>
        <p:spPr>
          <a:xfrm>
            <a:off x="1000125" y="-347662"/>
            <a:ext cx="1009650" cy="1019175"/>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only 2">
  <p:cSld name="TITLE_ONLY_2">
    <p:spTree>
      <p:nvGrpSpPr>
        <p:cNvPr id="1" name="Shape 118"/>
        <p:cNvGrpSpPr/>
        <p:nvPr/>
      </p:nvGrpSpPr>
      <p:grpSpPr>
        <a:xfrm>
          <a:off x="0" y="0"/>
          <a:ext cx="0" cy="0"/>
          <a:chOff x="0" y="0"/>
          <a:chExt cx="0" cy="0"/>
        </a:xfrm>
      </p:grpSpPr>
      <p:pic>
        <p:nvPicPr>
          <p:cNvPr id="119" name="Google Shape;119;p14"/>
          <p:cNvPicPr preferRelativeResize="0"/>
          <p:nvPr/>
        </p:nvPicPr>
        <p:blipFill rotWithShape="1">
          <a:blip r:embed="rId2">
            <a:alphaModFix/>
          </a:blip>
          <a:srcRect/>
          <a:stretch/>
        </p:blipFill>
        <p:spPr>
          <a:xfrm>
            <a:off x="0" y="0"/>
            <a:ext cx="9144000" cy="5143500"/>
          </a:xfrm>
          <a:prstGeom prst="rect">
            <a:avLst/>
          </a:prstGeom>
          <a:noFill/>
          <a:ln>
            <a:noFill/>
          </a:ln>
        </p:spPr>
      </p:pic>
      <p:sp>
        <p:nvSpPr>
          <p:cNvPr id="120" name="Google Shape;120;p14"/>
          <p:cNvSpPr txBox="1">
            <a:spLocks noGrp="1"/>
          </p:cNvSpPr>
          <p:nvPr>
            <p:ph type="title"/>
          </p:nvPr>
        </p:nvSpPr>
        <p:spPr>
          <a:xfrm>
            <a:off x="720000" y="540000"/>
            <a:ext cx="7704000" cy="5643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3000"/>
              <a:buNone/>
              <a:defRPr/>
            </a:lvl1pPr>
            <a:lvl2pPr lvl="1" algn="l">
              <a:lnSpc>
                <a:spcPct val="100000"/>
              </a:lnSpc>
              <a:spcBef>
                <a:spcPts val="0"/>
              </a:spcBef>
              <a:spcAft>
                <a:spcPts val="0"/>
              </a:spcAft>
              <a:buSzPts val="3100"/>
              <a:buNone/>
              <a:defRPr/>
            </a:lvl2pPr>
            <a:lvl3pPr lvl="2" algn="l">
              <a:lnSpc>
                <a:spcPct val="100000"/>
              </a:lnSpc>
              <a:spcBef>
                <a:spcPts val="0"/>
              </a:spcBef>
              <a:spcAft>
                <a:spcPts val="0"/>
              </a:spcAft>
              <a:buSzPts val="3100"/>
              <a:buNone/>
              <a:defRPr/>
            </a:lvl3pPr>
            <a:lvl4pPr lvl="3" algn="l">
              <a:lnSpc>
                <a:spcPct val="100000"/>
              </a:lnSpc>
              <a:spcBef>
                <a:spcPts val="0"/>
              </a:spcBef>
              <a:spcAft>
                <a:spcPts val="0"/>
              </a:spcAft>
              <a:buSzPts val="3100"/>
              <a:buNone/>
              <a:defRPr/>
            </a:lvl4pPr>
            <a:lvl5pPr lvl="4" algn="l">
              <a:lnSpc>
                <a:spcPct val="100000"/>
              </a:lnSpc>
              <a:spcBef>
                <a:spcPts val="0"/>
              </a:spcBef>
              <a:spcAft>
                <a:spcPts val="0"/>
              </a:spcAft>
              <a:buSzPts val="3100"/>
              <a:buNone/>
              <a:defRPr/>
            </a:lvl5pPr>
            <a:lvl6pPr lvl="5" algn="l">
              <a:lnSpc>
                <a:spcPct val="100000"/>
              </a:lnSpc>
              <a:spcBef>
                <a:spcPts val="0"/>
              </a:spcBef>
              <a:spcAft>
                <a:spcPts val="0"/>
              </a:spcAft>
              <a:buSzPts val="3100"/>
              <a:buNone/>
              <a:defRPr/>
            </a:lvl6pPr>
            <a:lvl7pPr lvl="6" algn="l">
              <a:lnSpc>
                <a:spcPct val="100000"/>
              </a:lnSpc>
              <a:spcBef>
                <a:spcPts val="0"/>
              </a:spcBef>
              <a:spcAft>
                <a:spcPts val="0"/>
              </a:spcAft>
              <a:buSzPts val="3100"/>
              <a:buNone/>
              <a:defRPr/>
            </a:lvl7pPr>
            <a:lvl8pPr lvl="7" algn="l">
              <a:lnSpc>
                <a:spcPct val="100000"/>
              </a:lnSpc>
              <a:spcBef>
                <a:spcPts val="0"/>
              </a:spcBef>
              <a:spcAft>
                <a:spcPts val="0"/>
              </a:spcAft>
              <a:buSzPts val="3100"/>
              <a:buNone/>
              <a:defRPr/>
            </a:lvl8pPr>
            <a:lvl9pPr lvl="8" algn="l">
              <a:lnSpc>
                <a:spcPct val="100000"/>
              </a:lnSpc>
              <a:spcBef>
                <a:spcPts val="0"/>
              </a:spcBef>
              <a:spcAft>
                <a:spcPts val="0"/>
              </a:spcAft>
              <a:buSzPts val="3100"/>
              <a:buNone/>
              <a:defRPr/>
            </a:lvl9pPr>
          </a:lstStyle>
          <a:p>
            <a:endParaRPr/>
          </a:p>
        </p:txBody>
      </p:sp>
      <p:pic>
        <p:nvPicPr>
          <p:cNvPr id="121" name="Google Shape;121;p14"/>
          <p:cNvPicPr preferRelativeResize="0"/>
          <p:nvPr/>
        </p:nvPicPr>
        <p:blipFill rotWithShape="1">
          <a:blip r:embed="rId3">
            <a:alphaModFix/>
          </a:blip>
          <a:srcRect/>
          <a:stretch/>
        </p:blipFill>
        <p:spPr>
          <a:xfrm>
            <a:off x="-421850" y="3835589"/>
            <a:ext cx="1199500" cy="1522173"/>
          </a:xfrm>
          <a:prstGeom prst="rect">
            <a:avLst/>
          </a:prstGeom>
          <a:noFill/>
          <a:ln>
            <a:noFill/>
          </a:ln>
        </p:spPr>
      </p:pic>
      <p:pic>
        <p:nvPicPr>
          <p:cNvPr id="122" name="Google Shape;122;p14"/>
          <p:cNvPicPr preferRelativeResize="0"/>
          <p:nvPr/>
        </p:nvPicPr>
        <p:blipFill rotWithShape="1">
          <a:blip r:embed="rId4">
            <a:alphaModFix/>
          </a:blip>
          <a:srcRect/>
          <a:stretch/>
        </p:blipFill>
        <p:spPr>
          <a:xfrm>
            <a:off x="8162088" y="163138"/>
            <a:ext cx="1199525" cy="1838325"/>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123"/>
        <p:cNvGrpSpPr/>
        <p:nvPr/>
      </p:nvGrpSpPr>
      <p:grpSpPr>
        <a:xfrm>
          <a:off x="0" y="0"/>
          <a:ext cx="0" cy="0"/>
          <a:chOff x="0" y="0"/>
          <a:chExt cx="0" cy="0"/>
        </a:xfrm>
      </p:grpSpPr>
      <p:pic>
        <p:nvPicPr>
          <p:cNvPr id="124" name="Google Shape;124;p15"/>
          <p:cNvPicPr preferRelativeResize="0"/>
          <p:nvPr/>
        </p:nvPicPr>
        <p:blipFill rotWithShape="1">
          <a:blip r:embed="rId2">
            <a:alphaModFix/>
          </a:blip>
          <a:srcRect/>
          <a:stretch/>
        </p:blipFill>
        <p:spPr>
          <a:xfrm>
            <a:off x="0" y="0"/>
            <a:ext cx="9144000" cy="5143500"/>
          </a:xfrm>
          <a:prstGeom prst="rect">
            <a:avLst/>
          </a:prstGeom>
          <a:noFill/>
          <a:ln>
            <a:noFill/>
          </a:ln>
        </p:spPr>
      </p:pic>
      <p:sp>
        <p:nvSpPr>
          <p:cNvPr id="125" name="Google Shape;125;p15"/>
          <p:cNvSpPr txBox="1">
            <a:spLocks noGrp="1"/>
          </p:cNvSpPr>
          <p:nvPr>
            <p:ph type="title"/>
          </p:nvPr>
        </p:nvSpPr>
        <p:spPr>
          <a:xfrm>
            <a:off x="1789200" y="919200"/>
            <a:ext cx="5565600" cy="13629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4800"/>
              <a:buNone/>
              <a:defRPr sz="9600"/>
            </a:lvl1pPr>
            <a:lvl2pPr lvl="1" algn="ctr">
              <a:lnSpc>
                <a:spcPct val="100000"/>
              </a:lnSpc>
              <a:spcBef>
                <a:spcPts val="0"/>
              </a:spcBef>
              <a:spcAft>
                <a:spcPts val="0"/>
              </a:spcAft>
              <a:buSzPts val="4800"/>
              <a:buNone/>
              <a:defRPr sz="4800"/>
            </a:lvl2pPr>
            <a:lvl3pPr lvl="2" algn="ctr">
              <a:lnSpc>
                <a:spcPct val="100000"/>
              </a:lnSpc>
              <a:spcBef>
                <a:spcPts val="0"/>
              </a:spcBef>
              <a:spcAft>
                <a:spcPts val="0"/>
              </a:spcAft>
              <a:buSzPts val="4800"/>
              <a:buNone/>
              <a:defRPr sz="4800"/>
            </a:lvl3pPr>
            <a:lvl4pPr lvl="3" algn="ctr">
              <a:lnSpc>
                <a:spcPct val="100000"/>
              </a:lnSpc>
              <a:spcBef>
                <a:spcPts val="0"/>
              </a:spcBef>
              <a:spcAft>
                <a:spcPts val="0"/>
              </a:spcAft>
              <a:buSzPts val="4800"/>
              <a:buNone/>
              <a:defRPr sz="4800"/>
            </a:lvl4pPr>
            <a:lvl5pPr lvl="4" algn="ctr">
              <a:lnSpc>
                <a:spcPct val="100000"/>
              </a:lnSpc>
              <a:spcBef>
                <a:spcPts val="0"/>
              </a:spcBef>
              <a:spcAft>
                <a:spcPts val="0"/>
              </a:spcAft>
              <a:buSzPts val="4800"/>
              <a:buNone/>
              <a:defRPr sz="4800"/>
            </a:lvl5pPr>
            <a:lvl6pPr lvl="5" algn="ctr">
              <a:lnSpc>
                <a:spcPct val="100000"/>
              </a:lnSpc>
              <a:spcBef>
                <a:spcPts val="0"/>
              </a:spcBef>
              <a:spcAft>
                <a:spcPts val="0"/>
              </a:spcAft>
              <a:buSzPts val="4800"/>
              <a:buNone/>
              <a:defRPr sz="4800"/>
            </a:lvl6pPr>
            <a:lvl7pPr lvl="6" algn="ctr">
              <a:lnSpc>
                <a:spcPct val="100000"/>
              </a:lnSpc>
              <a:spcBef>
                <a:spcPts val="0"/>
              </a:spcBef>
              <a:spcAft>
                <a:spcPts val="0"/>
              </a:spcAft>
              <a:buSzPts val="4800"/>
              <a:buNone/>
              <a:defRPr sz="4800"/>
            </a:lvl7pPr>
            <a:lvl8pPr lvl="7" algn="ctr">
              <a:lnSpc>
                <a:spcPct val="100000"/>
              </a:lnSpc>
              <a:spcBef>
                <a:spcPts val="0"/>
              </a:spcBef>
              <a:spcAft>
                <a:spcPts val="0"/>
              </a:spcAft>
              <a:buSzPts val="4800"/>
              <a:buNone/>
              <a:defRPr sz="4800"/>
            </a:lvl8pPr>
            <a:lvl9pPr lvl="8" algn="ctr">
              <a:lnSpc>
                <a:spcPct val="100000"/>
              </a:lnSpc>
              <a:spcBef>
                <a:spcPts val="0"/>
              </a:spcBef>
              <a:spcAft>
                <a:spcPts val="0"/>
              </a:spcAft>
              <a:buSzPts val="4800"/>
              <a:buNone/>
              <a:defRPr sz="4800"/>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126"/>
        <p:cNvGrpSpPr/>
        <p:nvPr/>
      </p:nvGrpSpPr>
      <p:grpSpPr>
        <a:xfrm>
          <a:off x="0" y="0"/>
          <a:ext cx="0" cy="0"/>
          <a:chOff x="0" y="0"/>
          <a:chExt cx="0" cy="0"/>
        </a:xfrm>
      </p:grpSpPr>
      <p:pic>
        <p:nvPicPr>
          <p:cNvPr id="127" name="Google Shape;127;p16"/>
          <p:cNvPicPr preferRelativeResize="0"/>
          <p:nvPr/>
        </p:nvPicPr>
        <p:blipFill rotWithShape="1">
          <a:blip r:embed="rId2">
            <a:alphaModFix/>
          </a:blip>
          <a:srcRect/>
          <a:stretch/>
        </p:blipFill>
        <p:spPr>
          <a:xfrm>
            <a:off x="0" y="0"/>
            <a:ext cx="9144000" cy="5143500"/>
          </a:xfrm>
          <a:prstGeom prst="rect">
            <a:avLst/>
          </a:prstGeom>
          <a:noFill/>
          <a:ln>
            <a:noFill/>
          </a:ln>
        </p:spPr>
      </p:pic>
      <p:sp>
        <p:nvSpPr>
          <p:cNvPr id="128" name="Google Shape;128;p16"/>
          <p:cNvSpPr txBox="1">
            <a:spLocks noGrp="1"/>
          </p:cNvSpPr>
          <p:nvPr>
            <p:ph type="title"/>
          </p:nvPr>
        </p:nvSpPr>
        <p:spPr>
          <a:xfrm>
            <a:off x="1131850" y="1294750"/>
            <a:ext cx="4162800" cy="11691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3600"/>
              <a:buNone/>
              <a:defRPr sz="60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a:endParaRPr/>
          </a:p>
        </p:txBody>
      </p:sp>
      <p:sp>
        <p:nvSpPr>
          <p:cNvPr id="129" name="Google Shape;129;p16"/>
          <p:cNvSpPr txBox="1">
            <a:spLocks noGrp="1"/>
          </p:cNvSpPr>
          <p:nvPr>
            <p:ph type="subTitle" idx="1"/>
          </p:nvPr>
        </p:nvSpPr>
        <p:spPr>
          <a:xfrm>
            <a:off x="1442600" y="2589925"/>
            <a:ext cx="3541200" cy="12588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1200"/>
              <a:buNone/>
              <a:defRPr/>
            </a:lvl1pPr>
            <a:lvl2pPr lvl="1" algn="ctr">
              <a:lnSpc>
                <a:spcPct val="100000"/>
              </a:lnSpc>
              <a:spcBef>
                <a:spcPts val="0"/>
              </a:spcBef>
              <a:spcAft>
                <a:spcPts val="0"/>
              </a:spcAft>
              <a:buSzPts val="1200"/>
              <a:buNone/>
              <a:defRPr/>
            </a:lvl2pPr>
            <a:lvl3pPr lvl="2" algn="ctr">
              <a:lnSpc>
                <a:spcPct val="100000"/>
              </a:lnSpc>
              <a:spcBef>
                <a:spcPts val="1600"/>
              </a:spcBef>
              <a:spcAft>
                <a:spcPts val="0"/>
              </a:spcAft>
              <a:buSzPts val="1200"/>
              <a:buNone/>
              <a:defRPr/>
            </a:lvl3pPr>
            <a:lvl4pPr lvl="3" algn="ctr">
              <a:lnSpc>
                <a:spcPct val="100000"/>
              </a:lnSpc>
              <a:spcBef>
                <a:spcPts val="1600"/>
              </a:spcBef>
              <a:spcAft>
                <a:spcPts val="0"/>
              </a:spcAft>
              <a:buSzPts val="1200"/>
              <a:buNone/>
              <a:defRPr/>
            </a:lvl4pPr>
            <a:lvl5pPr lvl="4" algn="ctr">
              <a:lnSpc>
                <a:spcPct val="100000"/>
              </a:lnSpc>
              <a:spcBef>
                <a:spcPts val="1600"/>
              </a:spcBef>
              <a:spcAft>
                <a:spcPts val="0"/>
              </a:spcAft>
              <a:buSzPts val="1200"/>
              <a:buNone/>
              <a:defRPr/>
            </a:lvl5pPr>
            <a:lvl6pPr lvl="5" algn="ctr">
              <a:lnSpc>
                <a:spcPct val="100000"/>
              </a:lnSpc>
              <a:spcBef>
                <a:spcPts val="1600"/>
              </a:spcBef>
              <a:spcAft>
                <a:spcPts val="0"/>
              </a:spcAft>
              <a:buSzPts val="1200"/>
              <a:buNone/>
              <a:defRPr/>
            </a:lvl6pPr>
            <a:lvl7pPr lvl="6" algn="ctr">
              <a:lnSpc>
                <a:spcPct val="100000"/>
              </a:lnSpc>
              <a:spcBef>
                <a:spcPts val="1600"/>
              </a:spcBef>
              <a:spcAft>
                <a:spcPts val="0"/>
              </a:spcAft>
              <a:buSzPts val="1200"/>
              <a:buNone/>
              <a:defRPr/>
            </a:lvl7pPr>
            <a:lvl8pPr lvl="7" algn="ctr">
              <a:lnSpc>
                <a:spcPct val="100000"/>
              </a:lnSpc>
              <a:spcBef>
                <a:spcPts val="1600"/>
              </a:spcBef>
              <a:spcAft>
                <a:spcPts val="0"/>
              </a:spcAft>
              <a:buSzPts val="1200"/>
              <a:buNone/>
              <a:defRPr/>
            </a:lvl8pPr>
            <a:lvl9pPr lvl="8" algn="ctr">
              <a:lnSpc>
                <a:spcPct val="100000"/>
              </a:lnSpc>
              <a:spcBef>
                <a:spcPts val="1600"/>
              </a:spcBef>
              <a:spcAft>
                <a:spcPts val="1600"/>
              </a:spcAft>
              <a:buSzPts val="1200"/>
              <a:buNone/>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130"/>
        <p:cNvGrpSpPr/>
        <p:nvPr/>
      </p:nvGrpSpPr>
      <p:grpSpPr>
        <a:xfrm>
          <a:off x="0" y="0"/>
          <a:ext cx="0" cy="0"/>
          <a:chOff x="0" y="0"/>
          <a:chExt cx="0" cy="0"/>
        </a:xfrm>
      </p:grpSpPr>
      <p:sp>
        <p:nvSpPr>
          <p:cNvPr id="131" name="Google Shape;131;p17"/>
          <p:cNvSpPr>
            <a:spLocks noGrp="1"/>
          </p:cNvSpPr>
          <p:nvPr>
            <p:ph type="pic" idx="2"/>
          </p:nvPr>
        </p:nvSpPr>
        <p:spPr>
          <a:xfrm>
            <a:off x="-7650" y="-7650"/>
            <a:ext cx="9159300" cy="5158800"/>
          </a:xfrm>
          <a:prstGeom prst="rect">
            <a:avLst/>
          </a:prstGeom>
          <a:noFill/>
          <a:ln>
            <a:noFill/>
          </a:ln>
        </p:spPr>
      </p:sp>
      <p:sp>
        <p:nvSpPr>
          <p:cNvPr id="132" name="Google Shape;132;p17"/>
          <p:cNvSpPr txBox="1">
            <a:spLocks noGrp="1"/>
          </p:cNvSpPr>
          <p:nvPr>
            <p:ph type="title"/>
          </p:nvPr>
        </p:nvSpPr>
        <p:spPr>
          <a:xfrm>
            <a:off x="720000" y="4000500"/>
            <a:ext cx="7704000" cy="6033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3000"/>
              <a:buNone/>
              <a:defRPr/>
            </a:lvl1pPr>
            <a:lvl2pPr lvl="1" algn="l">
              <a:lnSpc>
                <a:spcPct val="100000"/>
              </a:lnSpc>
              <a:spcBef>
                <a:spcPts val="0"/>
              </a:spcBef>
              <a:spcAft>
                <a:spcPts val="0"/>
              </a:spcAft>
              <a:buSzPts val="3100"/>
              <a:buNone/>
              <a:defRPr/>
            </a:lvl2pPr>
            <a:lvl3pPr lvl="2" algn="l">
              <a:lnSpc>
                <a:spcPct val="100000"/>
              </a:lnSpc>
              <a:spcBef>
                <a:spcPts val="0"/>
              </a:spcBef>
              <a:spcAft>
                <a:spcPts val="0"/>
              </a:spcAft>
              <a:buSzPts val="3100"/>
              <a:buNone/>
              <a:defRPr/>
            </a:lvl3pPr>
            <a:lvl4pPr lvl="3" algn="l">
              <a:lnSpc>
                <a:spcPct val="100000"/>
              </a:lnSpc>
              <a:spcBef>
                <a:spcPts val="0"/>
              </a:spcBef>
              <a:spcAft>
                <a:spcPts val="0"/>
              </a:spcAft>
              <a:buSzPts val="3100"/>
              <a:buNone/>
              <a:defRPr/>
            </a:lvl4pPr>
            <a:lvl5pPr lvl="4" algn="l">
              <a:lnSpc>
                <a:spcPct val="100000"/>
              </a:lnSpc>
              <a:spcBef>
                <a:spcPts val="0"/>
              </a:spcBef>
              <a:spcAft>
                <a:spcPts val="0"/>
              </a:spcAft>
              <a:buSzPts val="3100"/>
              <a:buNone/>
              <a:defRPr/>
            </a:lvl5pPr>
            <a:lvl6pPr lvl="5" algn="l">
              <a:lnSpc>
                <a:spcPct val="100000"/>
              </a:lnSpc>
              <a:spcBef>
                <a:spcPts val="0"/>
              </a:spcBef>
              <a:spcAft>
                <a:spcPts val="0"/>
              </a:spcAft>
              <a:buSzPts val="3100"/>
              <a:buNone/>
              <a:defRPr/>
            </a:lvl6pPr>
            <a:lvl7pPr lvl="6" algn="l">
              <a:lnSpc>
                <a:spcPct val="100000"/>
              </a:lnSpc>
              <a:spcBef>
                <a:spcPts val="0"/>
              </a:spcBef>
              <a:spcAft>
                <a:spcPts val="0"/>
              </a:spcAft>
              <a:buSzPts val="3100"/>
              <a:buNone/>
              <a:defRPr/>
            </a:lvl7pPr>
            <a:lvl8pPr lvl="7" algn="l">
              <a:lnSpc>
                <a:spcPct val="100000"/>
              </a:lnSpc>
              <a:spcBef>
                <a:spcPts val="0"/>
              </a:spcBef>
              <a:spcAft>
                <a:spcPts val="0"/>
              </a:spcAft>
              <a:buSzPts val="3100"/>
              <a:buNone/>
              <a:defRPr/>
            </a:lvl8pPr>
            <a:lvl9pPr lvl="8" algn="l">
              <a:lnSpc>
                <a:spcPct val="100000"/>
              </a:lnSpc>
              <a:spcBef>
                <a:spcPts val="0"/>
              </a:spcBef>
              <a:spcAft>
                <a:spcPts val="0"/>
              </a:spcAft>
              <a:buSzPts val="3100"/>
              <a:buNone/>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133"/>
        <p:cNvGrpSpPr/>
        <p:nvPr/>
      </p:nvGrpSpPr>
      <p:grpSpPr>
        <a:xfrm>
          <a:off x="0" y="0"/>
          <a:ext cx="0" cy="0"/>
          <a:chOff x="0" y="0"/>
          <a:chExt cx="0" cy="0"/>
        </a:xfrm>
      </p:grpSpPr>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ackground">
  <p:cSld name="BLANK_1_1_1_1_1_1_1">
    <p:spTree>
      <p:nvGrpSpPr>
        <p:cNvPr id="1" name="Shape 134"/>
        <p:cNvGrpSpPr/>
        <p:nvPr/>
      </p:nvGrpSpPr>
      <p:grpSpPr>
        <a:xfrm>
          <a:off x="0" y="0"/>
          <a:ext cx="0" cy="0"/>
          <a:chOff x="0" y="0"/>
          <a:chExt cx="0" cy="0"/>
        </a:xfrm>
      </p:grpSpPr>
      <p:pic>
        <p:nvPicPr>
          <p:cNvPr id="135" name="Google Shape;135;p19"/>
          <p:cNvPicPr preferRelativeResize="0"/>
          <p:nvPr/>
        </p:nvPicPr>
        <p:blipFill rotWithShape="1">
          <a:blip r:embed="rId2">
            <a:alphaModFix/>
          </a:blip>
          <a:srcRect/>
          <a:stretch/>
        </p:blipFill>
        <p:spPr>
          <a:xfrm>
            <a:off x="0" y="0"/>
            <a:ext cx="9144000" cy="5143500"/>
          </a:xfrm>
          <a:prstGeom prst="rect">
            <a:avLst/>
          </a:prstGeom>
          <a:noFill/>
          <a:ln>
            <a:noFill/>
          </a:ln>
        </p:spPr>
      </p:pic>
      <p:pic>
        <p:nvPicPr>
          <p:cNvPr id="136" name="Google Shape;136;p19"/>
          <p:cNvPicPr preferRelativeResize="0"/>
          <p:nvPr/>
        </p:nvPicPr>
        <p:blipFill rotWithShape="1">
          <a:blip r:embed="rId3">
            <a:alphaModFix/>
          </a:blip>
          <a:srcRect/>
          <a:stretch/>
        </p:blipFill>
        <p:spPr>
          <a:xfrm>
            <a:off x="-657545" y="3768819"/>
            <a:ext cx="1377575" cy="2111212"/>
          </a:xfrm>
          <a:prstGeom prst="rect">
            <a:avLst/>
          </a:prstGeom>
          <a:noFill/>
          <a:ln>
            <a:noFill/>
          </a:ln>
        </p:spPr>
      </p:pic>
      <p:pic>
        <p:nvPicPr>
          <p:cNvPr id="137" name="Google Shape;137;p19"/>
          <p:cNvPicPr preferRelativeResize="0"/>
          <p:nvPr/>
        </p:nvPicPr>
        <p:blipFill rotWithShape="1">
          <a:blip r:embed="rId4">
            <a:alphaModFix/>
          </a:blip>
          <a:srcRect/>
          <a:stretch/>
        </p:blipFill>
        <p:spPr>
          <a:xfrm rot="5400000">
            <a:off x="7871346" y="379142"/>
            <a:ext cx="1609725" cy="1126116"/>
          </a:xfrm>
          <a:prstGeom prst="rect">
            <a:avLst/>
          </a:pr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ackground 1">
  <p:cSld name="BLANK_1_1_1_1_1_1_1_1">
    <p:spTree>
      <p:nvGrpSpPr>
        <p:cNvPr id="1" name="Shape 138"/>
        <p:cNvGrpSpPr/>
        <p:nvPr/>
      </p:nvGrpSpPr>
      <p:grpSpPr>
        <a:xfrm>
          <a:off x="0" y="0"/>
          <a:ext cx="0" cy="0"/>
          <a:chOff x="0" y="0"/>
          <a:chExt cx="0" cy="0"/>
        </a:xfrm>
      </p:grpSpPr>
      <p:pic>
        <p:nvPicPr>
          <p:cNvPr id="139" name="Google Shape;139;p20"/>
          <p:cNvPicPr preferRelativeResize="0"/>
          <p:nvPr/>
        </p:nvPicPr>
        <p:blipFill rotWithShape="1">
          <a:blip r:embed="rId2">
            <a:alphaModFix/>
          </a:blip>
          <a:srcRect/>
          <a:stretch/>
        </p:blipFill>
        <p:spPr>
          <a:xfrm>
            <a:off x="0" y="0"/>
            <a:ext cx="9144000" cy="5143500"/>
          </a:xfrm>
          <a:prstGeom prst="rect">
            <a:avLst/>
          </a:prstGeom>
          <a:noFill/>
          <a:ln>
            <a:noFill/>
          </a:ln>
        </p:spPr>
      </p:pic>
      <p:pic>
        <p:nvPicPr>
          <p:cNvPr id="140" name="Google Shape;140;p20"/>
          <p:cNvPicPr preferRelativeResize="0"/>
          <p:nvPr/>
        </p:nvPicPr>
        <p:blipFill rotWithShape="1">
          <a:blip r:embed="rId3">
            <a:alphaModFix/>
          </a:blip>
          <a:srcRect/>
          <a:stretch/>
        </p:blipFill>
        <p:spPr>
          <a:xfrm rot="3464269">
            <a:off x="2802580" y="3533746"/>
            <a:ext cx="1545013" cy="2374257"/>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able of contents">
  <p:cSld name="BLANK_1">
    <p:spTree>
      <p:nvGrpSpPr>
        <p:cNvPr id="1" name="Shape 14"/>
        <p:cNvGrpSpPr/>
        <p:nvPr/>
      </p:nvGrpSpPr>
      <p:grpSpPr>
        <a:xfrm>
          <a:off x="0" y="0"/>
          <a:ext cx="0" cy="0"/>
          <a:chOff x="0" y="0"/>
          <a:chExt cx="0" cy="0"/>
        </a:xfrm>
      </p:grpSpPr>
      <p:pic>
        <p:nvPicPr>
          <p:cNvPr id="15" name="Google Shape;15;p3"/>
          <p:cNvPicPr preferRelativeResize="0"/>
          <p:nvPr/>
        </p:nvPicPr>
        <p:blipFill rotWithShape="1">
          <a:blip r:embed="rId2">
            <a:alphaModFix/>
          </a:blip>
          <a:srcRect/>
          <a:stretch/>
        </p:blipFill>
        <p:spPr>
          <a:xfrm>
            <a:off x="0" y="0"/>
            <a:ext cx="9144000" cy="5143500"/>
          </a:xfrm>
          <a:prstGeom prst="rect">
            <a:avLst/>
          </a:prstGeom>
          <a:noFill/>
          <a:ln>
            <a:noFill/>
          </a:ln>
        </p:spPr>
      </p:pic>
      <p:sp>
        <p:nvSpPr>
          <p:cNvPr id="16" name="Google Shape;16;p3"/>
          <p:cNvSpPr txBox="1">
            <a:spLocks noGrp="1"/>
          </p:cNvSpPr>
          <p:nvPr>
            <p:ph type="title"/>
          </p:nvPr>
        </p:nvSpPr>
        <p:spPr>
          <a:xfrm>
            <a:off x="1170907" y="2307900"/>
            <a:ext cx="1439100" cy="5277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SzPts val="2400"/>
              <a:buNone/>
              <a:defRPr sz="2000"/>
            </a:lvl1pPr>
            <a:lvl2pPr lvl="1" algn="r">
              <a:lnSpc>
                <a:spcPct val="100000"/>
              </a:lnSpc>
              <a:spcBef>
                <a:spcPts val="0"/>
              </a:spcBef>
              <a:spcAft>
                <a:spcPts val="0"/>
              </a:spcAft>
              <a:buSzPts val="2400"/>
              <a:buNone/>
              <a:defRPr sz="2400"/>
            </a:lvl2pPr>
            <a:lvl3pPr lvl="2" algn="r">
              <a:lnSpc>
                <a:spcPct val="100000"/>
              </a:lnSpc>
              <a:spcBef>
                <a:spcPts val="0"/>
              </a:spcBef>
              <a:spcAft>
                <a:spcPts val="0"/>
              </a:spcAft>
              <a:buSzPts val="2400"/>
              <a:buNone/>
              <a:defRPr sz="2400"/>
            </a:lvl3pPr>
            <a:lvl4pPr lvl="3" algn="r">
              <a:lnSpc>
                <a:spcPct val="100000"/>
              </a:lnSpc>
              <a:spcBef>
                <a:spcPts val="0"/>
              </a:spcBef>
              <a:spcAft>
                <a:spcPts val="0"/>
              </a:spcAft>
              <a:buSzPts val="2400"/>
              <a:buNone/>
              <a:defRPr sz="2400"/>
            </a:lvl4pPr>
            <a:lvl5pPr lvl="4" algn="r">
              <a:lnSpc>
                <a:spcPct val="100000"/>
              </a:lnSpc>
              <a:spcBef>
                <a:spcPts val="0"/>
              </a:spcBef>
              <a:spcAft>
                <a:spcPts val="0"/>
              </a:spcAft>
              <a:buSzPts val="2400"/>
              <a:buNone/>
              <a:defRPr sz="2400"/>
            </a:lvl5pPr>
            <a:lvl6pPr lvl="5" algn="r">
              <a:lnSpc>
                <a:spcPct val="100000"/>
              </a:lnSpc>
              <a:spcBef>
                <a:spcPts val="0"/>
              </a:spcBef>
              <a:spcAft>
                <a:spcPts val="0"/>
              </a:spcAft>
              <a:buSzPts val="2400"/>
              <a:buNone/>
              <a:defRPr sz="2400"/>
            </a:lvl6pPr>
            <a:lvl7pPr lvl="6" algn="r">
              <a:lnSpc>
                <a:spcPct val="100000"/>
              </a:lnSpc>
              <a:spcBef>
                <a:spcPts val="0"/>
              </a:spcBef>
              <a:spcAft>
                <a:spcPts val="0"/>
              </a:spcAft>
              <a:buSzPts val="2400"/>
              <a:buNone/>
              <a:defRPr sz="2400"/>
            </a:lvl7pPr>
            <a:lvl8pPr lvl="7" algn="r">
              <a:lnSpc>
                <a:spcPct val="100000"/>
              </a:lnSpc>
              <a:spcBef>
                <a:spcPts val="0"/>
              </a:spcBef>
              <a:spcAft>
                <a:spcPts val="0"/>
              </a:spcAft>
              <a:buSzPts val="2400"/>
              <a:buNone/>
              <a:defRPr sz="2400"/>
            </a:lvl8pPr>
            <a:lvl9pPr lvl="8" algn="r">
              <a:lnSpc>
                <a:spcPct val="100000"/>
              </a:lnSpc>
              <a:spcBef>
                <a:spcPts val="0"/>
              </a:spcBef>
              <a:spcAft>
                <a:spcPts val="0"/>
              </a:spcAft>
              <a:buSzPts val="2400"/>
              <a:buNone/>
              <a:defRPr sz="2400"/>
            </a:lvl9pPr>
          </a:lstStyle>
          <a:p>
            <a:endParaRPr/>
          </a:p>
        </p:txBody>
      </p:sp>
      <p:sp>
        <p:nvSpPr>
          <p:cNvPr id="17" name="Google Shape;17;p3"/>
          <p:cNvSpPr txBox="1">
            <a:spLocks noGrp="1"/>
          </p:cNvSpPr>
          <p:nvPr>
            <p:ph type="title" idx="2"/>
          </p:nvPr>
        </p:nvSpPr>
        <p:spPr>
          <a:xfrm rot="3096">
            <a:off x="4238844" y="3338209"/>
            <a:ext cx="666300" cy="5169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3000"/>
              <a:buNone/>
              <a:defRPr sz="2400"/>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a:endParaRPr/>
          </a:p>
        </p:txBody>
      </p:sp>
      <p:sp>
        <p:nvSpPr>
          <p:cNvPr id="18" name="Google Shape;18;p3"/>
          <p:cNvSpPr txBox="1">
            <a:spLocks noGrp="1"/>
          </p:cNvSpPr>
          <p:nvPr>
            <p:ph type="title" idx="3"/>
          </p:nvPr>
        </p:nvSpPr>
        <p:spPr>
          <a:xfrm>
            <a:off x="6987749" y="3338225"/>
            <a:ext cx="666300" cy="5166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3000"/>
              <a:buNone/>
              <a:defRPr sz="2400"/>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a:endParaRPr/>
          </a:p>
        </p:txBody>
      </p:sp>
      <p:sp>
        <p:nvSpPr>
          <p:cNvPr id="19" name="Google Shape;19;p3"/>
          <p:cNvSpPr txBox="1">
            <a:spLocks noGrp="1"/>
          </p:cNvSpPr>
          <p:nvPr>
            <p:ph type="title" idx="4"/>
          </p:nvPr>
        </p:nvSpPr>
        <p:spPr>
          <a:xfrm>
            <a:off x="4238843" y="1567424"/>
            <a:ext cx="666300" cy="5166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3000"/>
              <a:buNone/>
              <a:defRPr sz="2400"/>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a:endParaRPr/>
          </a:p>
        </p:txBody>
      </p:sp>
      <p:sp>
        <p:nvSpPr>
          <p:cNvPr id="20" name="Google Shape;20;p3"/>
          <p:cNvSpPr txBox="1">
            <a:spLocks noGrp="1"/>
          </p:cNvSpPr>
          <p:nvPr>
            <p:ph type="title" idx="5"/>
          </p:nvPr>
        </p:nvSpPr>
        <p:spPr>
          <a:xfrm>
            <a:off x="3852457" y="2307900"/>
            <a:ext cx="1439100" cy="5277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SzPts val="2400"/>
              <a:buNone/>
              <a:defRPr sz="2000"/>
            </a:lvl1pPr>
            <a:lvl2pPr lvl="1" algn="r">
              <a:lnSpc>
                <a:spcPct val="100000"/>
              </a:lnSpc>
              <a:spcBef>
                <a:spcPts val="0"/>
              </a:spcBef>
              <a:spcAft>
                <a:spcPts val="0"/>
              </a:spcAft>
              <a:buSzPts val="2400"/>
              <a:buNone/>
              <a:defRPr sz="2400"/>
            </a:lvl2pPr>
            <a:lvl3pPr lvl="2" algn="r">
              <a:lnSpc>
                <a:spcPct val="100000"/>
              </a:lnSpc>
              <a:spcBef>
                <a:spcPts val="0"/>
              </a:spcBef>
              <a:spcAft>
                <a:spcPts val="0"/>
              </a:spcAft>
              <a:buSzPts val="2400"/>
              <a:buNone/>
              <a:defRPr sz="2400"/>
            </a:lvl3pPr>
            <a:lvl4pPr lvl="3" algn="r">
              <a:lnSpc>
                <a:spcPct val="100000"/>
              </a:lnSpc>
              <a:spcBef>
                <a:spcPts val="0"/>
              </a:spcBef>
              <a:spcAft>
                <a:spcPts val="0"/>
              </a:spcAft>
              <a:buSzPts val="2400"/>
              <a:buNone/>
              <a:defRPr sz="2400"/>
            </a:lvl4pPr>
            <a:lvl5pPr lvl="4" algn="r">
              <a:lnSpc>
                <a:spcPct val="100000"/>
              </a:lnSpc>
              <a:spcBef>
                <a:spcPts val="0"/>
              </a:spcBef>
              <a:spcAft>
                <a:spcPts val="0"/>
              </a:spcAft>
              <a:buSzPts val="2400"/>
              <a:buNone/>
              <a:defRPr sz="2400"/>
            </a:lvl5pPr>
            <a:lvl6pPr lvl="5" algn="r">
              <a:lnSpc>
                <a:spcPct val="100000"/>
              </a:lnSpc>
              <a:spcBef>
                <a:spcPts val="0"/>
              </a:spcBef>
              <a:spcAft>
                <a:spcPts val="0"/>
              </a:spcAft>
              <a:buSzPts val="2400"/>
              <a:buNone/>
              <a:defRPr sz="2400"/>
            </a:lvl6pPr>
            <a:lvl7pPr lvl="6" algn="r">
              <a:lnSpc>
                <a:spcPct val="100000"/>
              </a:lnSpc>
              <a:spcBef>
                <a:spcPts val="0"/>
              </a:spcBef>
              <a:spcAft>
                <a:spcPts val="0"/>
              </a:spcAft>
              <a:buSzPts val="2400"/>
              <a:buNone/>
              <a:defRPr sz="2400"/>
            </a:lvl7pPr>
            <a:lvl8pPr lvl="7" algn="r">
              <a:lnSpc>
                <a:spcPct val="100000"/>
              </a:lnSpc>
              <a:spcBef>
                <a:spcPts val="0"/>
              </a:spcBef>
              <a:spcAft>
                <a:spcPts val="0"/>
              </a:spcAft>
              <a:buSzPts val="2400"/>
              <a:buNone/>
              <a:defRPr sz="2400"/>
            </a:lvl8pPr>
            <a:lvl9pPr lvl="8" algn="r">
              <a:lnSpc>
                <a:spcPct val="100000"/>
              </a:lnSpc>
              <a:spcBef>
                <a:spcPts val="0"/>
              </a:spcBef>
              <a:spcAft>
                <a:spcPts val="0"/>
              </a:spcAft>
              <a:buSzPts val="2400"/>
              <a:buNone/>
              <a:defRPr sz="2400"/>
            </a:lvl9pPr>
          </a:lstStyle>
          <a:p>
            <a:endParaRPr/>
          </a:p>
        </p:txBody>
      </p:sp>
      <p:sp>
        <p:nvSpPr>
          <p:cNvPr id="21" name="Google Shape;21;p3"/>
          <p:cNvSpPr txBox="1">
            <a:spLocks noGrp="1"/>
          </p:cNvSpPr>
          <p:nvPr>
            <p:ph type="title" idx="6"/>
          </p:nvPr>
        </p:nvSpPr>
        <p:spPr>
          <a:xfrm>
            <a:off x="6601507" y="2307900"/>
            <a:ext cx="1439100" cy="5277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SzPts val="2400"/>
              <a:buNone/>
              <a:defRPr sz="2000"/>
            </a:lvl1pPr>
            <a:lvl2pPr lvl="1" algn="r">
              <a:lnSpc>
                <a:spcPct val="100000"/>
              </a:lnSpc>
              <a:spcBef>
                <a:spcPts val="0"/>
              </a:spcBef>
              <a:spcAft>
                <a:spcPts val="0"/>
              </a:spcAft>
              <a:buSzPts val="2400"/>
              <a:buNone/>
              <a:defRPr sz="2400"/>
            </a:lvl2pPr>
            <a:lvl3pPr lvl="2" algn="r">
              <a:lnSpc>
                <a:spcPct val="100000"/>
              </a:lnSpc>
              <a:spcBef>
                <a:spcPts val="0"/>
              </a:spcBef>
              <a:spcAft>
                <a:spcPts val="0"/>
              </a:spcAft>
              <a:buSzPts val="2400"/>
              <a:buNone/>
              <a:defRPr sz="2400"/>
            </a:lvl3pPr>
            <a:lvl4pPr lvl="3" algn="r">
              <a:lnSpc>
                <a:spcPct val="100000"/>
              </a:lnSpc>
              <a:spcBef>
                <a:spcPts val="0"/>
              </a:spcBef>
              <a:spcAft>
                <a:spcPts val="0"/>
              </a:spcAft>
              <a:buSzPts val="2400"/>
              <a:buNone/>
              <a:defRPr sz="2400"/>
            </a:lvl4pPr>
            <a:lvl5pPr lvl="4" algn="r">
              <a:lnSpc>
                <a:spcPct val="100000"/>
              </a:lnSpc>
              <a:spcBef>
                <a:spcPts val="0"/>
              </a:spcBef>
              <a:spcAft>
                <a:spcPts val="0"/>
              </a:spcAft>
              <a:buSzPts val="2400"/>
              <a:buNone/>
              <a:defRPr sz="2400"/>
            </a:lvl5pPr>
            <a:lvl6pPr lvl="5" algn="r">
              <a:lnSpc>
                <a:spcPct val="100000"/>
              </a:lnSpc>
              <a:spcBef>
                <a:spcPts val="0"/>
              </a:spcBef>
              <a:spcAft>
                <a:spcPts val="0"/>
              </a:spcAft>
              <a:buSzPts val="2400"/>
              <a:buNone/>
              <a:defRPr sz="2400"/>
            </a:lvl6pPr>
            <a:lvl7pPr lvl="6" algn="r">
              <a:lnSpc>
                <a:spcPct val="100000"/>
              </a:lnSpc>
              <a:spcBef>
                <a:spcPts val="0"/>
              </a:spcBef>
              <a:spcAft>
                <a:spcPts val="0"/>
              </a:spcAft>
              <a:buSzPts val="2400"/>
              <a:buNone/>
              <a:defRPr sz="2400"/>
            </a:lvl7pPr>
            <a:lvl8pPr lvl="7" algn="r">
              <a:lnSpc>
                <a:spcPct val="100000"/>
              </a:lnSpc>
              <a:spcBef>
                <a:spcPts val="0"/>
              </a:spcBef>
              <a:spcAft>
                <a:spcPts val="0"/>
              </a:spcAft>
              <a:buSzPts val="2400"/>
              <a:buNone/>
              <a:defRPr sz="2400"/>
            </a:lvl8pPr>
            <a:lvl9pPr lvl="8" algn="r">
              <a:lnSpc>
                <a:spcPct val="100000"/>
              </a:lnSpc>
              <a:spcBef>
                <a:spcPts val="0"/>
              </a:spcBef>
              <a:spcAft>
                <a:spcPts val="0"/>
              </a:spcAft>
              <a:buSzPts val="2400"/>
              <a:buNone/>
              <a:defRPr sz="2400"/>
            </a:lvl9pPr>
          </a:lstStyle>
          <a:p>
            <a:endParaRPr/>
          </a:p>
        </p:txBody>
      </p:sp>
      <p:sp>
        <p:nvSpPr>
          <p:cNvPr id="22" name="Google Shape;22;p3"/>
          <p:cNvSpPr txBox="1">
            <a:spLocks noGrp="1"/>
          </p:cNvSpPr>
          <p:nvPr>
            <p:ph type="title" idx="7"/>
          </p:nvPr>
        </p:nvSpPr>
        <p:spPr>
          <a:xfrm>
            <a:off x="6601512" y="4075800"/>
            <a:ext cx="1439100" cy="5277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SzPts val="2400"/>
              <a:buNone/>
              <a:defRPr sz="20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23" name="Google Shape;23;p3"/>
          <p:cNvSpPr txBox="1">
            <a:spLocks noGrp="1"/>
          </p:cNvSpPr>
          <p:nvPr>
            <p:ph type="title" idx="8"/>
          </p:nvPr>
        </p:nvSpPr>
        <p:spPr>
          <a:xfrm>
            <a:off x="3852462" y="4075800"/>
            <a:ext cx="1439100" cy="5277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SzPts val="2400"/>
              <a:buNone/>
              <a:defRPr sz="20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24" name="Google Shape;24;p3"/>
          <p:cNvSpPr txBox="1">
            <a:spLocks noGrp="1"/>
          </p:cNvSpPr>
          <p:nvPr>
            <p:ph type="title" idx="9"/>
          </p:nvPr>
        </p:nvSpPr>
        <p:spPr>
          <a:xfrm>
            <a:off x="1170912" y="4075800"/>
            <a:ext cx="1439100" cy="5277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SzPts val="2400"/>
              <a:buNone/>
              <a:defRPr sz="20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25" name="Google Shape;25;p3"/>
          <p:cNvSpPr txBox="1">
            <a:spLocks noGrp="1"/>
          </p:cNvSpPr>
          <p:nvPr>
            <p:ph type="title" idx="13"/>
          </p:nvPr>
        </p:nvSpPr>
        <p:spPr>
          <a:xfrm rot="3094">
            <a:off x="1557138" y="3338536"/>
            <a:ext cx="666600" cy="5163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3000"/>
              <a:buNone/>
              <a:defRPr sz="2400"/>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a:endParaRPr/>
          </a:p>
        </p:txBody>
      </p:sp>
      <p:sp>
        <p:nvSpPr>
          <p:cNvPr id="26" name="Google Shape;26;p3"/>
          <p:cNvSpPr txBox="1">
            <a:spLocks noGrp="1"/>
          </p:cNvSpPr>
          <p:nvPr>
            <p:ph type="title" idx="14"/>
          </p:nvPr>
        </p:nvSpPr>
        <p:spPr>
          <a:xfrm rot="1548">
            <a:off x="1557296" y="1567427"/>
            <a:ext cx="666300" cy="5166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3000"/>
              <a:buNone/>
              <a:defRPr sz="2400"/>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a:endParaRPr/>
          </a:p>
        </p:txBody>
      </p:sp>
      <p:sp>
        <p:nvSpPr>
          <p:cNvPr id="27" name="Google Shape;27;p3"/>
          <p:cNvSpPr txBox="1">
            <a:spLocks noGrp="1"/>
          </p:cNvSpPr>
          <p:nvPr>
            <p:ph type="title" idx="15"/>
          </p:nvPr>
        </p:nvSpPr>
        <p:spPr>
          <a:xfrm rot="1547">
            <a:off x="6987740" y="1567448"/>
            <a:ext cx="666600" cy="5166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3000"/>
              <a:buNone/>
              <a:defRPr sz="2400"/>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a:endParaRPr/>
          </a:p>
        </p:txBody>
      </p:sp>
      <p:sp>
        <p:nvSpPr>
          <p:cNvPr id="28" name="Google Shape;28;p3"/>
          <p:cNvSpPr txBox="1">
            <a:spLocks noGrp="1"/>
          </p:cNvSpPr>
          <p:nvPr>
            <p:ph type="title" idx="16"/>
          </p:nvPr>
        </p:nvSpPr>
        <p:spPr>
          <a:xfrm>
            <a:off x="720000" y="540000"/>
            <a:ext cx="7704000" cy="5643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3000"/>
              <a:buNone/>
              <a:defRPr/>
            </a:lvl1pPr>
            <a:lvl2pPr lvl="1" algn="l">
              <a:lnSpc>
                <a:spcPct val="100000"/>
              </a:lnSpc>
              <a:spcBef>
                <a:spcPts val="0"/>
              </a:spcBef>
              <a:spcAft>
                <a:spcPts val="0"/>
              </a:spcAft>
              <a:buSzPts val="3100"/>
              <a:buNone/>
              <a:defRPr/>
            </a:lvl2pPr>
            <a:lvl3pPr lvl="2" algn="l">
              <a:lnSpc>
                <a:spcPct val="100000"/>
              </a:lnSpc>
              <a:spcBef>
                <a:spcPts val="0"/>
              </a:spcBef>
              <a:spcAft>
                <a:spcPts val="0"/>
              </a:spcAft>
              <a:buSzPts val="3100"/>
              <a:buNone/>
              <a:defRPr/>
            </a:lvl3pPr>
            <a:lvl4pPr lvl="3" algn="l">
              <a:lnSpc>
                <a:spcPct val="100000"/>
              </a:lnSpc>
              <a:spcBef>
                <a:spcPts val="0"/>
              </a:spcBef>
              <a:spcAft>
                <a:spcPts val="0"/>
              </a:spcAft>
              <a:buSzPts val="3100"/>
              <a:buNone/>
              <a:defRPr/>
            </a:lvl4pPr>
            <a:lvl5pPr lvl="4" algn="l">
              <a:lnSpc>
                <a:spcPct val="100000"/>
              </a:lnSpc>
              <a:spcBef>
                <a:spcPts val="0"/>
              </a:spcBef>
              <a:spcAft>
                <a:spcPts val="0"/>
              </a:spcAft>
              <a:buSzPts val="3100"/>
              <a:buNone/>
              <a:defRPr/>
            </a:lvl5pPr>
            <a:lvl6pPr lvl="5" algn="l">
              <a:lnSpc>
                <a:spcPct val="100000"/>
              </a:lnSpc>
              <a:spcBef>
                <a:spcPts val="0"/>
              </a:spcBef>
              <a:spcAft>
                <a:spcPts val="0"/>
              </a:spcAft>
              <a:buSzPts val="3100"/>
              <a:buNone/>
              <a:defRPr/>
            </a:lvl6pPr>
            <a:lvl7pPr lvl="6" algn="l">
              <a:lnSpc>
                <a:spcPct val="100000"/>
              </a:lnSpc>
              <a:spcBef>
                <a:spcPts val="0"/>
              </a:spcBef>
              <a:spcAft>
                <a:spcPts val="0"/>
              </a:spcAft>
              <a:buSzPts val="3100"/>
              <a:buNone/>
              <a:defRPr/>
            </a:lvl7pPr>
            <a:lvl8pPr lvl="7" algn="l">
              <a:lnSpc>
                <a:spcPct val="100000"/>
              </a:lnSpc>
              <a:spcBef>
                <a:spcPts val="0"/>
              </a:spcBef>
              <a:spcAft>
                <a:spcPts val="0"/>
              </a:spcAft>
              <a:buSzPts val="3100"/>
              <a:buNone/>
              <a:defRPr/>
            </a:lvl8pPr>
            <a:lvl9pPr lvl="8" algn="l">
              <a:lnSpc>
                <a:spcPct val="100000"/>
              </a:lnSpc>
              <a:spcBef>
                <a:spcPts val="0"/>
              </a:spcBef>
              <a:spcAft>
                <a:spcPts val="0"/>
              </a:spcAft>
              <a:buSzPts val="3100"/>
              <a:buNone/>
              <a:defRPr/>
            </a:lvl9pPr>
          </a:lstStyle>
          <a:p>
            <a:endParaRPr/>
          </a:p>
        </p:txBody>
      </p:sp>
      <p:pic>
        <p:nvPicPr>
          <p:cNvPr id="29" name="Google Shape;29;p3"/>
          <p:cNvPicPr preferRelativeResize="0"/>
          <p:nvPr/>
        </p:nvPicPr>
        <p:blipFill rotWithShape="1">
          <a:blip r:embed="rId3">
            <a:alphaModFix/>
          </a:blip>
          <a:srcRect/>
          <a:stretch/>
        </p:blipFill>
        <p:spPr>
          <a:xfrm>
            <a:off x="-243291" y="3088450"/>
            <a:ext cx="1199525" cy="1838325"/>
          </a:xfrm>
          <a:prstGeom prst="rect">
            <a:avLst/>
          </a:prstGeom>
          <a:noFill/>
          <a:ln>
            <a:noFill/>
          </a:ln>
        </p:spPr>
      </p:pic>
      <p:pic>
        <p:nvPicPr>
          <p:cNvPr id="30" name="Google Shape;30;p3"/>
          <p:cNvPicPr preferRelativeResize="0"/>
          <p:nvPr/>
        </p:nvPicPr>
        <p:blipFill rotWithShape="1">
          <a:blip r:embed="rId4">
            <a:alphaModFix/>
          </a:blip>
          <a:srcRect/>
          <a:stretch/>
        </p:blipFill>
        <p:spPr>
          <a:xfrm>
            <a:off x="6920400" y="-770625"/>
            <a:ext cx="1838325" cy="1838325"/>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31"/>
        <p:cNvGrpSpPr/>
        <p:nvPr/>
      </p:nvGrpSpPr>
      <p:grpSpPr>
        <a:xfrm>
          <a:off x="0" y="0"/>
          <a:ext cx="0" cy="0"/>
          <a:chOff x="0" y="0"/>
          <a:chExt cx="0" cy="0"/>
        </a:xfrm>
      </p:grpSpPr>
      <p:pic>
        <p:nvPicPr>
          <p:cNvPr id="32" name="Google Shape;32;p4"/>
          <p:cNvPicPr preferRelativeResize="0"/>
          <p:nvPr/>
        </p:nvPicPr>
        <p:blipFill rotWithShape="1">
          <a:blip r:embed="rId2">
            <a:alphaModFix/>
          </a:blip>
          <a:srcRect/>
          <a:stretch/>
        </p:blipFill>
        <p:spPr>
          <a:xfrm>
            <a:off x="0" y="0"/>
            <a:ext cx="9144000" cy="5143500"/>
          </a:xfrm>
          <a:prstGeom prst="rect">
            <a:avLst/>
          </a:prstGeom>
          <a:noFill/>
          <a:ln>
            <a:noFill/>
          </a:ln>
        </p:spPr>
      </p:pic>
      <p:sp>
        <p:nvSpPr>
          <p:cNvPr id="33" name="Google Shape;33;p4"/>
          <p:cNvSpPr txBox="1">
            <a:spLocks noGrp="1"/>
          </p:cNvSpPr>
          <p:nvPr>
            <p:ph type="title"/>
          </p:nvPr>
        </p:nvSpPr>
        <p:spPr>
          <a:xfrm>
            <a:off x="753338" y="1417813"/>
            <a:ext cx="3937800" cy="5643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3000"/>
              <a:buNone/>
              <a:defRPr/>
            </a:lvl1pPr>
            <a:lvl2pPr lvl="1" algn="l">
              <a:lnSpc>
                <a:spcPct val="100000"/>
              </a:lnSpc>
              <a:spcBef>
                <a:spcPts val="0"/>
              </a:spcBef>
              <a:spcAft>
                <a:spcPts val="0"/>
              </a:spcAft>
              <a:buSzPts val="3100"/>
              <a:buNone/>
              <a:defRPr/>
            </a:lvl2pPr>
            <a:lvl3pPr lvl="2" algn="l">
              <a:lnSpc>
                <a:spcPct val="100000"/>
              </a:lnSpc>
              <a:spcBef>
                <a:spcPts val="0"/>
              </a:spcBef>
              <a:spcAft>
                <a:spcPts val="0"/>
              </a:spcAft>
              <a:buSzPts val="3100"/>
              <a:buNone/>
              <a:defRPr/>
            </a:lvl3pPr>
            <a:lvl4pPr lvl="3" algn="l">
              <a:lnSpc>
                <a:spcPct val="100000"/>
              </a:lnSpc>
              <a:spcBef>
                <a:spcPts val="0"/>
              </a:spcBef>
              <a:spcAft>
                <a:spcPts val="0"/>
              </a:spcAft>
              <a:buSzPts val="3100"/>
              <a:buNone/>
              <a:defRPr/>
            </a:lvl4pPr>
            <a:lvl5pPr lvl="4" algn="l">
              <a:lnSpc>
                <a:spcPct val="100000"/>
              </a:lnSpc>
              <a:spcBef>
                <a:spcPts val="0"/>
              </a:spcBef>
              <a:spcAft>
                <a:spcPts val="0"/>
              </a:spcAft>
              <a:buSzPts val="3100"/>
              <a:buNone/>
              <a:defRPr/>
            </a:lvl5pPr>
            <a:lvl6pPr lvl="5" algn="l">
              <a:lnSpc>
                <a:spcPct val="100000"/>
              </a:lnSpc>
              <a:spcBef>
                <a:spcPts val="0"/>
              </a:spcBef>
              <a:spcAft>
                <a:spcPts val="0"/>
              </a:spcAft>
              <a:buSzPts val="3100"/>
              <a:buNone/>
              <a:defRPr/>
            </a:lvl6pPr>
            <a:lvl7pPr lvl="6" algn="l">
              <a:lnSpc>
                <a:spcPct val="100000"/>
              </a:lnSpc>
              <a:spcBef>
                <a:spcPts val="0"/>
              </a:spcBef>
              <a:spcAft>
                <a:spcPts val="0"/>
              </a:spcAft>
              <a:buSzPts val="3100"/>
              <a:buNone/>
              <a:defRPr/>
            </a:lvl7pPr>
            <a:lvl8pPr lvl="7" algn="l">
              <a:lnSpc>
                <a:spcPct val="100000"/>
              </a:lnSpc>
              <a:spcBef>
                <a:spcPts val="0"/>
              </a:spcBef>
              <a:spcAft>
                <a:spcPts val="0"/>
              </a:spcAft>
              <a:buSzPts val="3100"/>
              <a:buNone/>
              <a:defRPr/>
            </a:lvl8pPr>
            <a:lvl9pPr lvl="8" algn="l">
              <a:lnSpc>
                <a:spcPct val="100000"/>
              </a:lnSpc>
              <a:spcBef>
                <a:spcPts val="0"/>
              </a:spcBef>
              <a:spcAft>
                <a:spcPts val="0"/>
              </a:spcAft>
              <a:buSzPts val="3100"/>
              <a:buNone/>
              <a:defRPr/>
            </a:lvl9pPr>
          </a:lstStyle>
          <a:p>
            <a:endParaRPr/>
          </a:p>
        </p:txBody>
      </p:sp>
      <p:sp>
        <p:nvSpPr>
          <p:cNvPr id="34" name="Google Shape;34;p4"/>
          <p:cNvSpPr txBox="1">
            <a:spLocks noGrp="1"/>
          </p:cNvSpPr>
          <p:nvPr>
            <p:ph type="subTitle" idx="1"/>
          </p:nvPr>
        </p:nvSpPr>
        <p:spPr>
          <a:xfrm rot="-262">
            <a:off x="753337" y="1929446"/>
            <a:ext cx="3937800" cy="17961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200"/>
              <a:buChar char="●"/>
              <a:defRPr/>
            </a:lvl1pPr>
            <a:lvl2pPr lvl="1" algn="ctr">
              <a:lnSpc>
                <a:spcPct val="100000"/>
              </a:lnSpc>
              <a:spcBef>
                <a:spcPts val="0"/>
              </a:spcBef>
              <a:spcAft>
                <a:spcPts val="0"/>
              </a:spcAft>
              <a:buSzPts val="1200"/>
              <a:buChar char="○"/>
              <a:defRPr/>
            </a:lvl2pPr>
            <a:lvl3pPr lvl="2" algn="ctr">
              <a:lnSpc>
                <a:spcPct val="100000"/>
              </a:lnSpc>
              <a:spcBef>
                <a:spcPts val="1600"/>
              </a:spcBef>
              <a:spcAft>
                <a:spcPts val="0"/>
              </a:spcAft>
              <a:buSzPts val="1200"/>
              <a:buChar char="■"/>
              <a:defRPr/>
            </a:lvl3pPr>
            <a:lvl4pPr lvl="3" algn="ctr">
              <a:lnSpc>
                <a:spcPct val="100000"/>
              </a:lnSpc>
              <a:spcBef>
                <a:spcPts val="1600"/>
              </a:spcBef>
              <a:spcAft>
                <a:spcPts val="0"/>
              </a:spcAft>
              <a:buSzPts val="1200"/>
              <a:buChar char="●"/>
              <a:defRPr/>
            </a:lvl4pPr>
            <a:lvl5pPr lvl="4" algn="ctr">
              <a:lnSpc>
                <a:spcPct val="100000"/>
              </a:lnSpc>
              <a:spcBef>
                <a:spcPts val="1600"/>
              </a:spcBef>
              <a:spcAft>
                <a:spcPts val="0"/>
              </a:spcAft>
              <a:buSzPts val="1200"/>
              <a:buChar char="○"/>
              <a:defRPr/>
            </a:lvl5pPr>
            <a:lvl6pPr lvl="5" algn="ctr">
              <a:lnSpc>
                <a:spcPct val="100000"/>
              </a:lnSpc>
              <a:spcBef>
                <a:spcPts val="1600"/>
              </a:spcBef>
              <a:spcAft>
                <a:spcPts val="0"/>
              </a:spcAft>
              <a:buSzPts val="1200"/>
              <a:buChar char="■"/>
              <a:defRPr/>
            </a:lvl6pPr>
            <a:lvl7pPr lvl="6" algn="ctr">
              <a:lnSpc>
                <a:spcPct val="100000"/>
              </a:lnSpc>
              <a:spcBef>
                <a:spcPts val="1600"/>
              </a:spcBef>
              <a:spcAft>
                <a:spcPts val="0"/>
              </a:spcAft>
              <a:buSzPts val="1200"/>
              <a:buChar char="●"/>
              <a:defRPr/>
            </a:lvl7pPr>
            <a:lvl8pPr lvl="7" algn="ctr">
              <a:lnSpc>
                <a:spcPct val="100000"/>
              </a:lnSpc>
              <a:spcBef>
                <a:spcPts val="1600"/>
              </a:spcBef>
              <a:spcAft>
                <a:spcPts val="0"/>
              </a:spcAft>
              <a:buSzPts val="1200"/>
              <a:buChar char="○"/>
              <a:defRPr/>
            </a:lvl8pPr>
            <a:lvl9pPr lvl="8" algn="ctr">
              <a:lnSpc>
                <a:spcPct val="100000"/>
              </a:lnSpc>
              <a:spcBef>
                <a:spcPts val="1600"/>
              </a:spcBef>
              <a:spcAft>
                <a:spcPts val="1600"/>
              </a:spcAft>
              <a:buSzPts val="1200"/>
              <a:buChar char="■"/>
              <a:defRPr/>
            </a:lvl9pPr>
          </a:lstStyle>
          <a:p>
            <a:endParaRPr/>
          </a:p>
        </p:txBody>
      </p:sp>
      <p:sp>
        <p:nvSpPr>
          <p:cNvPr id="35" name="Google Shape;35;p4"/>
          <p:cNvSpPr>
            <a:spLocks noGrp="1"/>
          </p:cNvSpPr>
          <p:nvPr>
            <p:ph type="pic" idx="2"/>
          </p:nvPr>
        </p:nvSpPr>
        <p:spPr>
          <a:xfrm>
            <a:off x="4984463" y="870001"/>
            <a:ext cx="3406200" cy="3403500"/>
          </a:xfrm>
          <a:prstGeom prst="ellipse">
            <a:avLst/>
          </a:prstGeom>
          <a:noFill/>
          <a:ln w="28575" cap="flat" cmpd="sng">
            <a:solidFill>
              <a:schemeClr val="lt1"/>
            </a:solidFill>
            <a:prstDash val="solid"/>
            <a:round/>
            <a:headEnd type="none" w="sm" len="sm"/>
            <a:tailEnd type="none" w="sm" len="sm"/>
          </a:ln>
        </p:spPr>
      </p:sp>
      <p:pic>
        <p:nvPicPr>
          <p:cNvPr id="36" name="Google Shape;36;p4"/>
          <p:cNvPicPr preferRelativeResize="0"/>
          <p:nvPr/>
        </p:nvPicPr>
        <p:blipFill rotWithShape="1">
          <a:blip r:embed="rId3">
            <a:alphaModFix/>
          </a:blip>
          <a:srcRect/>
          <a:stretch/>
        </p:blipFill>
        <p:spPr>
          <a:xfrm rot="3464269">
            <a:off x="2802580" y="3533746"/>
            <a:ext cx="1545013" cy="2374257"/>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37"/>
        <p:cNvGrpSpPr/>
        <p:nvPr/>
      </p:nvGrpSpPr>
      <p:grpSpPr>
        <a:xfrm>
          <a:off x="0" y="0"/>
          <a:ext cx="0" cy="0"/>
          <a:chOff x="0" y="0"/>
          <a:chExt cx="0" cy="0"/>
        </a:xfrm>
      </p:grpSpPr>
      <p:pic>
        <p:nvPicPr>
          <p:cNvPr id="38" name="Google Shape;38;p5"/>
          <p:cNvPicPr preferRelativeResize="0"/>
          <p:nvPr/>
        </p:nvPicPr>
        <p:blipFill rotWithShape="1">
          <a:blip r:embed="rId2">
            <a:alphaModFix/>
          </a:blip>
          <a:srcRect/>
          <a:stretch/>
        </p:blipFill>
        <p:spPr>
          <a:xfrm>
            <a:off x="0" y="0"/>
            <a:ext cx="9144000" cy="5143500"/>
          </a:xfrm>
          <a:prstGeom prst="rect">
            <a:avLst/>
          </a:prstGeom>
          <a:noFill/>
          <a:ln>
            <a:noFill/>
          </a:ln>
        </p:spPr>
      </p:pic>
      <p:sp>
        <p:nvSpPr>
          <p:cNvPr id="39" name="Google Shape;39;p5"/>
          <p:cNvSpPr txBox="1">
            <a:spLocks noGrp="1"/>
          </p:cNvSpPr>
          <p:nvPr>
            <p:ph type="subTitle" idx="1"/>
          </p:nvPr>
        </p:nvSpPr>
        <p:spPr>
          <a:xfrm>
            <a:off x="1291925" y="2831325"/>
            <a:ext cx="2907600" cy="14835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200"/>
              <a:buNone/>
              <a:defRPr/>
            </a:lvl1pPr>
            <a:lvl2pPr lvl="1" algn="ctr">
              <a:lnSpc>
                <a:spcPct val="100000"/>
              </a:lnSpc>
              <a:spcBef>
                <a:spcPts val="0"/>
              </a:spcBef>
              <a:spcAft>
                <a:spcPts val="0"/>
              </a:spcAft>
              <a:buSzPts val="1200"/>
              <a:buNone/>
              <a:defRPr/>
            </a:lvl2pPr>
            <a:lvl3pPr lvl="2" algn="ctr">
              <a:lnSpc>
                <a:spcPct val="100000"/>
              </a:lnSpc>
              <a:spcBef>
                <a:spcPts val="0"/>
              </a:spcBef>
              <a:spcAft>
                <a:spcPts val="0"/>
              </a:spcAft>
              <a:buSzPts val="1200"/>
              <a:buNone/>
              <a:defRPr/>
            </a:lvl3pPr>
            <a:lvl4pPr lvl="3" algn="ctr">
              <a:lnSpc>
                <a:spcPct val="100000"/>
              </a:lnSpc>
              <a:spcBef>
                <a:spcPts val="0"/>
              </a:spcBef>
              <a:spcAft>
                <a:spcPts val="0"/>
              </a:spcAft>
              <a:buSzPts val="1200"/>
              <a:buNone/>
              <a:defRPr/>
            </a:lvl4pPr>
            <a:lvl5pPr lvl="4" algn="ctr">
              <a:lnSpc>
                <a:spcPct val="100000"/>
              </a:lnSpc>
              <a:spcBef>
                <a:spcPts val="0"/>
              </a:spcBef>
              <a:spcAft>
                <a:spcPts val="0"/>
              </a:spcAft>
              <a:buSzPts val="1200"/>
              <a:buNone/>
              <a:defRPr/>
            </a:lvl5pPr>
            <a:lvl6pPr lvl="5" algn="ctr">
              <a:lnSpc>
                <a:spcPct val="100000"/>
              </a:lnSpc>
              <a:spcBef>
                <a:spcPts val="0"/>
              </a:spcBef>
              <a:spcAft>
                <a:spcPts val="0"/>
              </a:spcAft>
              <a:buSzPts val="1200"/>
              <a:buNone/>
              <a:defRPr/>
            </a:lvl6pPr>
            <a:lvl7pPr lvl="6" algn="ctr">
              <a:lnSpc>
                <a:spcPct val="100000"/>
              </a:lnSpc>
              <a:spcBef>
                <a:spcPts val="0"/>
              </a:spcBef>
              <a:spcAft>
                <a:spcPts val="0"/>
              </a:spcAft>
              <a:buSzPts val="1200"/>
              <a:buNone/>
              <a:defRPr/>
            </a:lvl7pPr>
            <a:lvl8pPr lvl="7" algn="ctr">
              <a:lnSpc>
                <a:spcPct val="100000"/>
              </a:lnSpc>
              <a:spcBef>
                <a:spcPts val="0"/>
              </a:spcBef>
              <a:spcAft>
                <a:spcPts val="0"/>
              </a:spcAft>
              <a:buSzPts val="1200"/>
              <a:buNone/>
              <a:defRPr/>
            </a:lvl8pPr>
            <a:lvl9pPr lvl="8" algn="ctr">
              <a:lnSpc>
                <a:spcPct val="100000"/>
              </a:lnSpc>
              <a:spcBef>
                <a:spcPts val="0"/>
              </a:spcBef>
              <a:spcAft>
                <a:spcPts val="0"/>
              </a:spcAft>
              <a:buSzPts val="1200"/>
              <a:buNone/>
              <a:defRPr/>
            </a:lvl9pPr>
          </a:lstStyle>
          <a:p>
            <a:endParaRPr/>
          </a:p>
        </p:txBody>
      </p:sp>
      <p:sp>
        <p:nvSpPr>
          <p:cNvPr id="40" name="Google Shape;40;p5"/>
          <p:cNvSpPr txBox="1">
            <a:spLocks noGrp="1"/>
          </p:cNvSpPr>
          <p:nvPr>
            <p:ph type="subTitle" idx="2"/>
          </p:nvPr>
        </p:nvSpPr>
        <p:spPr>
          <a:xfrm>
            <a:off x="4946800" y="2831325"/>
            <a:ext cx="2907600" cy="14835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200"/>
              <a:buNone/>
              <a:defRPr/>
            </a:lvl1pPr>
            <a:lvl2pPr lvl="1" algn="ctr">
              <a:lnSpc>
                <a:spcPct val="100000"/>
              </a:lnSpc>
              <a:spcBef>
                <a:spcPts val="0"/>
              </a:spcBef>
              <a:spcAft>
                <a:spcPts val="0"/>
              </a:spcAft>
              <a:buSzPts val="1200"/>
              <a:buNone/>
              <a:defRPr/>
            </a:lvl2pPr>
            <a:lvl3pPr lvl="2" algn="ctr">
              <a:lnSpc>
                <a:spcPct val="100000"/>
              </a:lnSpc>
              <a:spcBef>
                <a:spcPts val="0"/>
              </a:spcBef>
              <a:spcAft>
                <a:spcPts val="0"/>
              </a:spcAft>
              <a:buSzPts val="1200"/>
              <a:buNone/>
              <a:defRPr/>
            </a:lvl3pPr>
            <a:lvl4pPr lvl="3" algn="ctr">
              <a:lnSpc>
                <a:spcPct val="100000"/>
              </a:lnSpc>
              <a:spcBef>
                <a:spcPts val="0"/>
              </a:spcBef>
              <a:spcAft>
                <a:spcPts val="0"/>
              </a:spcAft>
              <a:buSzPts val="1200"/>
              <a:buNone/>
              <a:defRPr/>
            </a:lvl4pPr>
            <a:lvl5pPr lvl="4" algn="ctr">
              <a:lnSpc>
                <a:spcPct val="100000"/>
              </a:lnSpc>
              <a:spcBef>
                <a:spcPts val="0"/>
              </a:spcBef>
              <a:spcAft>
                <a:spcPts val="0"/>
              </a:spcAft>
              <a:buSzPts val="1200"/>
              <a:buNone/>
              <a:defRPr/>
            </a:lvl5pPr>
            <a:lvl6pPr lvl="5" algn="ctr">
              <a:lnSpc>
                <a:spcPct val="100000"/>
              </a:lnSpc>
              <a:spcBef>
                <a:spcPts val="0"/>
              </a:spcBef>
              <a:spcAft>
                <a:spcPts val="0"/>
              </a:spcAft>
              <a:buSzPts val="1200"/>
              <a:buNone/>
              <a:defRPr/>
            </a:lvl6pPr>
            <a:lvl7pPr lvl="6" algn="ctr">
              <a:lnSpc>
                <a:spcPct val="100000"/>
              </a:lnSpc>
              <a:spcBef>
                <a:spcPts val="0"/>
              </a:spcBef>
              <a:spcAft>
                <a:spcPts val="0"/>
              </a:spcAft>
              <a:buSzPts val="1200"/>
              <a:buNone/>
              <a:defRPr/>
            </a:lvl7pPr>
            <a:lvl8pPr lvl="7" algn="ctr">
              <a:lnSpc>
                <a:spcPct val="100000"/>
              </a:lnSpc>
              <a:spcBef>
                <a:spcPts val="0"/>
              </a:spcBef>
              <a:spcAft>
                <a:spcPts val="0"/>
              </a:spcAft>
              <a:buSzPts val="1200"/>
              <a:buNone/>
              <a:defRPr/>
            </a:lvl8pPr>
            <a:lvl9pPr lvl="8" algn="ctr">
              <a:lnSpc>
                <a:spcPct val="100000"/>
              </a:lnSpc>
              <a:spcBef>
                <a:spcPts val="0"/>
              </a:spcBef>
              <a:spcAft>
                <a:spcPts val="0"/>
              </a:spcAft>
              <a:buSzPts val="1200"/>
              <a:buNone/>
              <a:defRPr/>
            </a:lvl9pPr>
          </a:lstStyle>
          <a:p>
            <a:endParaRPr/>
          </a:p>
        </p:txBody>
      </p:sp>
      <p:sp>
        <p:nvSpPr>
          <p:cNvPr id="41" name="Google Shape;41;p5"/>
          <p:cNvSpPr txBox="1">
            <a:spLocks noGrp="1"/>
          </p:cNvSpPr>
          <p:nvPr>
            <p:ph type="title"/>
          </p:nvPr>
        </p:nvSpPr>
        <p:spPr>
          <a:xfrm>
            <a:off x="720000" y="540000"/>
            <a:ext cx="7704000" cy="5643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3000"/>
              <a:buNone/>
              <a:defRPr/>
            </a:lvl1pPr>
            <a:lvl2pPr lvl="1" algn="l">
              <a:lnSpc>
                <a:spcPct val="100000"/>
              </a:lnSpc>
              <a:spcBef>
                <a:spcPts val="0"/>
              </a:spcBef>
              <a:spcAft>
                <a:spcPts val="0"/>
              </a:spcAft>
              <a:buSzPts val="3100"/>
              <a:buNone/>
              <a:defRPr/>
            </a:lvl2pPr>
            <a:lvl3pPr lvl="2" algn="l">
              <a:lnSpc>
                <a:spcPct val="100000"/>
              </a:lnSpc>
              <a:spcBef>
                <a:spcPts val="0"/>
              </a:spcBef>
              <a:spcAft>
                <a:spcPts val="0"/>
              </a:spcAft>
              <a:buSzPts val="3100"/>
              <a:buNone/>
              <a:defRPr/>
            </a:lvl3pPr>
            <a:lvl4pPr lvl="3" algn="l">
              <a:lnSpc>
                <a:spcPct val="100000"/>
              </a:lnSpc>
              <a:spcBef>
                <a:spcPts val="0"/>
              </a:spcBef>
              <a:spcAft>
                <a:spcPts val="0"/>
              </a:spcAft>
              <a:buSzPts val="3100"/>
              <a:buNone/>
              <a:defRPr/>
            </a:lvl4pPr>
            <a:lvl5pPr lvl="4" algn="l">
              <a:lnSpc>
                <a:spcPct val="100000"/>
              </a:lnSpc>
              <a:spcBef>
                <a:spcPts val="0"/>
              </a:spcBef>
              <a:spcAft>
                <a:spcPts val="0"/>
              </a:spcAft>
              <a:buSzPts val="3100"/>
              <a:buNone/>
              <a:defRPr/>
            </a:lvl5pPr>
            <a:lvl6pPr lvl="5" algn="l">
              <a:lnSpc>
                <a:spcPct val="100000"/>
              </a:lnSpc>
              <a:spcBef>
                <a:spcPts val="0"/>
              </a:spcBef>
              <a:spcAft>
                <a:spcPts val="0"/>
              </a:spcAft>
              <a:buSzPts val="3100"/>
              <a:buNone/>
              <a:defRPr/>
            </a:lvl6pPr>
            <a:lvl7pPr lvl="6" algn="l">
              <a:lnSpc>
                <a:spcPct val="100000"/>
              </a:lnSpc>
              <a:spcBef>
                <a:spcPts val="0"/>
              </a:spcBef>
              <a:spcAft>
                <a:spcPts val="0"/>
              </a:spcAft>
              <a:buSzPts val="3100"/>
              <a:buNone/>
              <a:defRPr/>
            </a:lvl7pPr>
            <a:lvl8pPr lvl="7" algn="l">
              <a:lnSpc>
                <a:spcPct val="100000"/>
              </a:lnSpc>
              <a:spcBef>
                <a:spcPts val="0"/>
              </a:spcBef>
              <a:spcAft>
                <a:spcPts val="0"/>
              </a:spcAft>
              <a:buSzPts val="3100"/>
              <a:buNone/>
              <a:defRPr/>
            </a:lvl8pPr>
            <a:lvl9pPr lvl="8" algn="l">
              <a:lnSpc>
                <a:spcPct val="100000"/>
              </a:lnSpc>
              <a:spcBef>
                <a:spcPts val="0"/>
              </a:spcBef>
              <a:spcAft>
                <a:spcPts val="0"/>
              </a:spcAft>
              <a:buSzPts val="3100"/>
              <a:buNone/>
              <a:defRPr/>
            </a:lvl9pPr>
          </a:lstStyle>
          <a:p>
            <a:endParaRPr/>
          </a:p>
        </p:txBody>
      </p:sp>
      <p:sp>
        <p:nvSpPr>
          <p:cNvPr id="42" name="Google Shape;42;p5"/>
          <p:cNvSpPr txBox="1">
            <a:spLocks noGrp="1"/>
          </p:cNvSpPr>
          <p:nvPr>
            <p:ph type="title" idx="3"/>
          </p:nvPr>
        </p:nvSpPr>
        <p:spPr>
          <a:xfrm>
            <a:off x="1289752" y="2351250"/>
            <a:ext cx="2912100" cy="5277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2400"/>
              <a:buNone/>
              <a:defRPr sz="2000"/>
            </a:lvl1pPr>
            <a:lvl2pPr lvl="1" algn="r">
              <a:lnSpc>
                <a:spcPct val="100000"/>
              </a:lnSpc>
              <a:spcBef>
                <a:spcPts val="0"/>
              </a:spcBef>
              <a:spcAft>
                <a:spcPts val="0"/>
              </a:spcAft>
              <a:buSzPts val="2400"/>
              <a:buNone/>
              <a:defRPr sz="2400"/>
            </a:lvl2pPr>
            <a:lvl3pPr lvl="2" algn="r">
              <a:lnSpc>
                <a:spcPct val="100000"/>
              </a:lnSpc>
              <a:spcBef>
                <a:spcPts val="0"/>
              </a:spcBef>
              <a:spcAft>
                <a:spcPts val="0"/>
              </a:spcAft>
              <a:buSzPts val="2400"/>
              <a:buNone/>
              <a:defRPr sz="2400"/>
            </a:lvl3pPr>
            <a:lvl4pPr lvl="3" algn="r">
              <a:lnSpc>
                <a:spcPct val="100000"/>
              </a:lnSpc>
              <a:spcBef>
                <a:spcPts val="0"/>
              </a:spcBef>
              <a:spcAft>
                <a:spcPts val="0"/>
              </a:spcAft>
              <a:buSzPts val="2400"/>
              <a:buNone/>
              <a:defRPr sz="2400"/>
            </a:lvl4pPr>
            <a:lvl5pPr lvl="4" algn="r">
              <a:lnSpc>
                <a:spcPct val="100000"/>
              </a:lnSpc>
              <a:spcBef>
                <a:spcPts val="0"/>
              </a:spcBef>
              <a:spcAft>
                <a:spcPts val="0"/>
              </a:spcAft>
              <a:buSzPts val="2400"/>
              <a:buNone/>
              <a:defRPr sz="2400"/>
            </a:lvl5pPr>
            <a:lvl6pPr lvl="5" algn="r">
              <a:lnSpc>
                <a:spcPct val="100000"/>
              </a:lnSpc>
              <a:spcBef>
                <a:spcPts val="0"/>
              </a:spcBef>
              <a:spcAft>
                <a:spcPts val="0"/>
              </a:spcAft>
              <a:buSzPts val="2400"/>
              <a:buNone/>
              <a:defRPr sz="2400"/>
            </a:lvl6pPr>
            <a:lvl7pPr lvl="6" algn="r">
              <a:lnSpc>
                <a:spcPct val="100000"/>
              </a:lnSpc>
              <a:spcBef>
                <a:spcPts val="0"/>
              </a:spcBef>
              <a:spcAft>
                <a:spcPts val="0"/>
              </a:spcAft>
              <a:buSzPts val="2400"/>
              <a:buNone/>
              <a:defRPr sz="2400"/>
            </a:lvl7pPr>
            <a:lvl8pPr lvl="7" algn="r">
              <a:lnSpc>
                <a:spcPct val="100000"/>
              </a:lnSpc>
              <a:spcBef>
                <a:spcPts val="0"/>
              </a:spcBef>
              <a:spcAft>
                <a:spcPts val="0"/>
              </a:spcAft>
              <a:buSzPts val="2400"/>
              <a:buNone/>
              <a:defRPr sz="2400"/>
            </a:lvl8pPr>
            <a:lvl9pPr lvl="8" algn="r">
              <a:lnSpc>
                <a:spcPct val="100000"/>
              </a:lnSpc>
              <a:spcBef>
                <a:spcPts val="0"/>
              </a:spcBef>
              <a:spcAft>
                <a:spcPts val="0"/>
              </a:spcAft>
              <a:buSzPts val="2400"/>
              <a:buNone/>
              <a:defRPr sz="2400"/>
            </a:lvl9pPr>
          </a:lstStyle>
          <a:p>
            <a:endParaRPr/>
          </a:p>
        </p:txBody>
      </p:sp>
      <p:sp>
        <p:nvSpPr>
          <p:cNvPr id="43" name="Google Shape;43;p5"/>
          <p:cNvSpPr txBox="1">
            <a:spLocks noGrp="1"/>
          </p:cNvSpPr>
          <p:nvPr>
            <p:ph type="title" idx="4"/>
          </p:nvPr>
        </p:nvSpPr>
        <p:spPr>
          <a:xfrm>
            <a:off x="4951477" y="2351250"/>
            <a:ext cx="2898300" cy="5277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2400"/>
              <a:buNone/>
              <a:defRPr sz="20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pic>
        <p:nvPicPr>
          <p:cNvPr id="44" name="Google Shape;44;p5"/>
          <p:cNvPicPr preferRelativeResize="0"/>
          <p:nvPr/>
        </p:nvPicPr>
        <p:blipFill rotWithShape="1">
          <a:blip r:embed="rId3">
            <a:alphaModFix/>
          </a:blip>
          <a:srcRect/>
          <a:stretch/>
        </p:blipFill>
        <p:spPr>
          <a:xfrm rot="743275">
            <a:off x="-123067" y="3314843"/>
            <a:ext cx="722082" cy="1268064"/>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45"/>
        <p:cNvGrpSpPr/>
        <p:nvPr/>
      </p:nvGrpSpPr>
      <p:grpSpPr>
        <a:xfrm>
          <a:off x="0" y="0"/>
          <a:ext cx="0" cy="0"/>
          <a:chOff x="0" y="0"/>
          <a:chExt cx="0" cy="0"/>
        </a:xfrm>
      </p:grpSpPr>
      <p:pic>
        <p:nvPicPr>
          <p:cNvPr id="46" name="Google Shape;46;p6"/>
          <p:cNvPicPr preferRelativeResize="0"/>
          <p:nvPr/>
        </p:nvPicPr>
        <p:blipFill rotWithShape="1">
          <a:blip r:embed="rId2">
            <a:alphaModFix/>
          </a:blip>
          <a:srcRect/>
          <a:stretch/>
        </p:blipFill>
        <p:spPr>
          <a:xfrm>
            <a:off x="0" y="0"/>
            <a:ext cx="9144000" cy="5143500"/>
          </a:xfrm>
          <a:prstGeom prst="rect">
            <a:avLst/>
          </a:prstGeom>
          <a:noFill/>
          <a:ln>
            <a:noFill/>
          </a:ln>
        </p:spPr>
      </p:pic>
      <p:sp>
        <p:nvSpPr>
          <p:cNvPr id="47" name="Google Shape;47;p6"/>
          <p:cNvSpPr>
            <a:spLocks noGrp="1"/>
          </p:cNvSpPr>
          <p:nvPr>
            <p:ph type="pic" idx="2"/>
          </p:nvPr>
        </p:nvSpPr>
        <p:spPr>
          <a:xfrm>
            <a:off x="1083000" y="684375"/>
            <a:ext cx="3777600" cy="3774900"/>
          </a:xfrm>
          <a:prstGeom prst="ellipse">
            <a:avLst/>
          </a:prstGeom>
          <a:noFill/>
          <a:ln w="28575" cap="flat" cmpd="sng">
            <a:solidFill>
              <a:schemeClr val="lt1"/>
            </a:solidFill>
            <a:prstDash val="solid"/>
            <a:round/>
            <a:headEnd type="none" w="sm" len="sm"/>
            <a:tailEnd type="none" w="sm" len="sm"/>
          </a:ln>
        </p:spPr>
      </p:sp>
      <p:sp>
        <p:nvSpPr>
          <p:cNvPr id="48" name="Google Shape;48;p6"/>
          <p:cNvSpPr txBox="1">
            <a:spLocks noGrp="1"/>
          </p:cNvSpPr>
          <p:nvPr>
            <p:ph type="title"/>
          </p:nvPr>
        </p:nvSpPr>
        <p:spPr>
          <a:xfrm>
            <a:off x="5191125" y="1834863"/>
            <a:ext cx="3232800" cy="1473900"/>
          </a:xfrm>
          <a:prstGeom prst="rect">
            <a:avLst/>
          </a:prstGeom>
          <a:noFill/>
          <a:ln>
            <a:noFill/>
          </a:ln>
        </p:spPr>
        <p:txBody>
          <a:bodyPr spcFirstLastPara="1" wrap="square" lIns="91425" tIns="91425" rIns="91425" bIns="91425" anchor="ctr" anchorCtr="0">
            <a:noAutofit/>
          </a:bodyPr>
          <a:lstStyle>
            <a:lvl1pPr lvl="0" algn="r">
              <a:lnSpc>
                <a:spcPct val="100000"/>
              </a:lnSpc>
              <a:spcBef>
                <a:spcPts val="0"/>
              </a:spcBef>
              <a:spcAft>
                <a:spcPts val="0"/>
              </a:spcAft>
              <a:buSzPts val="3600"/>
              <a:buNone/>
              <a:defRPr sz="50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a:endParaRPr/>
          </a:p>
        </p:txBody>
      </p:sp>
      <p:sp>
        <p:nvSpPr>
          <p:cNvPr id="49" name="Google Shape;49;p6"/>
          <p:cNvSpPr txBox="1">
            <a:spLocks noGrp="1"/>
          </p:cNvSpPr>
          <p:nvPr>
            <p:ph type="title" idx="3"/>
          </p:nvPr>
        </p:nvSpPr>
        <p:spPr>
          <a:xfrm>
            <a:off x="919101" y="690512"/>
            <a:ext cx="1002000" cy="9120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6000"/>
              <a:buNone/>
              <a:defRPr sz="4800"/>
            </a:lvl1pPr>
            <a:lvl2pPr lvl="1" algn="ctr">
              <a:lnSpc>
                <a:spcPct val="100000"/>
              </a:lnSpc>
              <a:spcBef>
                <a:spcPts val="0"/>
              </a:spcBef>
              <a:spcAft>
                <a:spcPts val="0"/>
              </a:spcAft>
              <a:buSzPts val="6000"/>
              <a:buNone/>
              <a:defRPr sz="6000"/>
            </a:lvl2pPr>
            <a:lvl3pPr lvl="2" algn="ctr">
              <a:lnSpc>
                <a:spcPct val="100000"/>
              </a:lnSpc>
              <a:spcBef>
                <a:spcPts val="0"/>
              </a:spcBef>
              <a:spcAft>
                <a:spcPts val="0"/>
              </a:spcAft>
              <a:buSzPts val="6000"/>
              <a:buNone/>
              <a:defRPr sz="6000"/>
            </a:lvl3pPr>
            <a:lvl4pPr lvl="3" algn="ctr">
              <a:lnSpc>
                <a:spcPct val="100000"/>
              </a:lnSpc>
              <a:spcBef>
                <a:spcPts val="0"/>
              </a:spcBef>
              <a:spcAft>
                <a:spcPts val="0"/>
              </a:spcAft>
              <a:buSzPts val="6000"/>
              <a:buNone/>
              <a:defRPr sz="6000"/>
            </a:lvl4pPr>
            <a:lvl5pPr lvl="4" algn="ctr">
              <a:lnSpc>
                <a:spcPct val="100000"/>
              </a:lnSpc>
              <a:spcBef>
                <a:spcPts val="0"/>
              </a:spcBef>
              <a:spcAft>
                <a:spcPts val="0"/>
              </a:spcAft>
              <a:buSzPts val="6000"/>
              <a:buNone/>
              <a:defRPr sz="6000"/>
            </a:lvl5pPr>
            <a:lvl6pPr lvl="5" algn="ctr">
              <a:lnSpc>
                <a:spcPct val="100000"/>
              </a:lnSpc>
              <a:spcBef>
                <a:spcPts val="0"/>
              </a:spcBef>
              <a:spcAft>
                <a:spcPts val="0"/>
              </a:spcAft>
              <a:buSzPts val="6000"/>
              <a:buNone/>
              <a:defRPr sz="6000"/>
            </a:lvl6pPr>
            <a:lvl7pPr lvl="6" algn="ctr">
              <a:lnSpc>
                <a:spcPct val="100000"/>
              </a:lnSpc>
              <a:spcBef>
                <a:spcPts val="0"/>
              </a:spcBef>
              <a:spcAft>
                <a:spcPts val="0"/>
              </a:spcAft>
              <a:buSzPts val="6000"/>
              <a:buNone/>
              <a:defRPr sz="6000"/>
            </a:lvl7pPr>
            <a:lvl8pPr lvl="7" algn="ctr">
              <a:lnSpc>
                <a:spcPct val="100000"/>
              </a:lnSpc>
              <a:spcBef>
                <a:spcPts val="0"/>
              </a:spcBef>
              <a:spcAft>
                <a:spcPts val="0"/>
              </a:spcAft>
              <a:buSzPts val="6000"/>
              <a:buNone/>
              <a:defRPr sz="6000"/>
            </a:lvl8pPr>
            <a:lvl9pPr lvl="8" algn="ctr">
              <a:lnSpc>
                <a:spcPct val="100000"/>
              </a:lnSpc>
              <a:spcBef>
                <a:spcPts val="0"/>
              </a:spcBef>
              <a:spcAft>
                <a:spcPts val="0"/>
              </a:spcAft>
              <a:buSzPts val="6000"/>
              <a:buNone/>
              <a:defRPr sz="6000"/>
            </a:lvl9pPr>
          </a:lstStyle>
          <a:p>
            <a:endParaRPr/>
          </a:p>
        </p:txBody>
      </p:sp>
      <p:pic>
        <p:nvPicPr>
          <p:cNvPr id="50" name="Google Shape;50;p6"/>
          <p:cNvPicPr preferRelativeResize="0"/>
          <p:nvPr/>
        </p:nvPicPr>
        <p:blipFill rotWithShape="1">
          <a:blip r:embed="rId3">
            <a:alphaModFix/>
          </a:blip>
          <a:srcRect/>
          <a:stretch/>
        </p:blipFill>
        <p:spPr>
          <a:xfrm rot="10800000" flipH="1">
            <a:off x="-243455" y="2605950"/>
            <a:ext cx="781050" cy="1371600"/>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and three columns">
  <p:cSld name="BLANK_1_1_1_2">
    <p:spTree>
      <p:nvGrpSpPr>
        <p:cNvPr id="1" name="Shape 51"/>
        <p:cNvGrpSpPr/>
        <p:nvPr/>
      </p:nvGrpSpPr>
      <p:grpSpPr>
        <a:xfrm>
          <a:off x="0" y="0"/>
          <a:ext cx="0" cy="0"/>
          <a:chOff x="0" y="0"/>
          <a:chExt cx="0" cy="0"/>
        </a:xfrm>
      </p:grpSpPr>
      <p:pic>
        <p:nvPicPr>
          <p:cNvPr id="52" name="Google Shape;52;p7"/>
          <p:cNvPicPr preferRelativeResize="0"/>
          <p:nvPr/>
        </p:nvPicPr>
        <p:blipFill rotWithShape="1">
          <a:blip r:embed="rId2">
            <a:alphaModFix/>
          </a:blip>
          <a:srcRect/>
          <a:stretch/>
        </p:blipFill>
        <p:spPr>
          <a:xfrm>
            <a:off x="0" y="0"/>
            <a:ext cx="9144000" cy="5143500"/>
          </a:xfrm>
          <a:prstGeom prst="rect">
            <a:avLst/>
          </a:prstGeom>
          <a:noFill/>
          <a:ln>
            <a:noFill/>
          </a:ln>
        </p:spPr>
      </p:pic>
      <p:sp>
        <p:nvSpPr>
          <p:cNvPr id="53" name="Google Shape;53;p7"/>
          <p:cNvSpPr txBox="1">
            <a:spLocks noGrp="1"/>
          </p:cNvSpPr>
          <p:nvPr>
            <p:ph type="title"/>
          </p:nvPr>
        </p:nvSpPr>
        <p:spPr>
          <a:xfrm>
            <a:off x="720000" y="540000"/>
            <a:ext cx="7704000" cy="5643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3000"/>
              <a:buNone/>
              <a:defRPr/>
            </a:lvl1pPr>
            <a:lvl2pPr lvl="1" algn="l">
              <a:lnSpc>
                <a:spcPct val="100000"/>
              </a:lnSpc>
              <a:spcBef>
                <a:spcPts val="0"/>
              </a:spcBef>
              <a:spcAft>
                <a:spcPts val="0"/>
              </a:spcAft>
              <a:buSzPts val="3100"/>
              <a:buNone/>
              <a:defRPr/>
            </a:lvl2pPr>
            <a:lvl3pPr lvl="2" algn="l">
              <a:lnSpc>
                <a:spcPct val="100000"/>
              </a:lnSpc>
              <a:spcBef>
                <a:spcPts val="0"/>
              </a:spcBef>
              <a:spcAft>
                <a:spcPts val="0"/>
              </a:spcAft>
              <a:buSzPts val="3100"/>
              <a:buNone/>
              <a:defRPr/>
            </a:lvl3pPr>
            <a:lvl4pPr lvl="3" algn="l">
              <a:lnSpc>
                <a:spcPct val="100000"/>
              </a:lnSpc>
              <a:spcBef>
                <a:spcPts val="0"/>
              </a:spcBef>
              <a:spcAft>
                <a:spcPts val="0"/>
              </a:spcAft>
              <a:buSzPts val="3100"/>
              <a:buNone/>
              <a:defRPr/>
            </a:lvl4pPr>
            <a:lvl5pPr lvl="4" algn="l">
              <a:lnSpc>
                <a:spcPct val="100000"/>
              </a:lnSpc>
              <a:spcBef>
                <a:spcPts val="0"/>
              </a:spcBef>
              <a:spcAft>
                <a:spcPts val="0"/>
              </a:spcAft>
              <a:buSzPts val="3100"/>
              <a:buNone/>
              <a:defRPr/>
            </a:lvl5pPr>
            <a:lvl6pPr lvl="5" algn="l">
              <a:lnSpc>
                <a:spcPct val="100000"/>
              </a:lnSpc>
              <a:spcBef>
                <a:spcPts val="0"/>
              </a:spcBef>
              <a:spcAft>
                <a:spcPts val="0"/>
              </a:spcAft>
              <a:buSzPts val="3100"/>
              <a:buNone/>
              <a:defRPr/>
            </a:lvl6pPr>
            <a:lvl7pPr lvl="6" algn="l">
              <a:lnSpc>
                <a:spcPct val="100000"/>
              </a:lnSpc>
              <a:spcBef>
                <a:spcPts val="0"/>
              </a:spcBef>
              <a:spcAft>
                <a:spcPts val="0"/>
              </a:spcAft>
              <a:buSzPts val="3100"/>
              <a:buNone/>
              <a:defRPr/>
            </a:lvl7pPr>
            <a:lvl8pPr lvl="7" algn="l">
              <a:lnSpc>
                <a:spcPct val="100000"/>
              </a:lnSpc>
              <a:spcBef>
                <a:spcPts val="0"/>
              </a:spcBef>
              <a:spcAft>
                <a:spcPts val="0"/>
              </a:spcAft>
              <a:buSzPts val="3100"/>
              <a:buNone/>
              <a:defRPr/>
            </a:lvl8pPr>
            <a:lvl9pPr lvl="8" algn="l">
              <a:lnSpc>
                <a:spcPct val="100000"/>
              </a:lnSpc>
              <a:spcBef>
                <a:spcPts val="0"/>
              </a:spcBef>
              <a:spcAft>
                <a:spcPts val="0"/>
              </a:spcAft>
              <a:buSzPts val="3100"/>
              <a:buNone/>
              <a:defRPr/>
            </a:lvl9pPr>
          </a:lstStyle>
          <a:p>
            <a:endParaRPr/>
          </a:p>
        </p:txBody>
      </p:sp>
      <p:sp>
        <p:nvSpPr>
          <p:cNvPr id="54" name="Google Shape;54;p7"/>
          <p:cNvSpPr txBox="1">
            <a:spLocks noGrp="1"/>
          </p:cNvSpPr>
          <p:nvPr>
            <p:ph type="title" idx="2"/>
          </p:nvPr>
        </p:nvSpPr>
        <p:spPr>
          <a:xfrm>
            <a:off x="720000" y="2425038"/>
            <a:ext cx="2336400" cy="5277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2400"/>
              <a:buNone/>
              <a:defRPr sz="2000"/>
            </a:lvl1pPr>
            <a:lvl2pPr lvl="1" algn="ctr">
              <a:lnSpc>
                <a:spcPct val="100000"/>
              </a:lnSpc>
              <a:spcBef>
                <a:spcPts val="0"/>
              </a:spcBef>
              <a:spcAft>
                <a:spcPts val="0"/>
              </a:spcAft>
              <a:buSzPts val="2400"/>
              <a:buNone/>
              <a:defRPr sz="2400"/>
            </a:lvl2pPr>
            <a:lvl3pPr lvl="2" algn="ctr">
              <a:lnSpc>
                <a:spcPct val="100000"/>
              </a:lnSpc>
              <a:spcBef>
                <a:spcPts val="0"/>
              </a:spcBef>
              <a:spcAft>
                <a:spcPts val="0"/>
              </a:spcAft>
              <a:buSzPts val="2400"/>
              <a:buNone/>
              <a:defRPr sz="2400"/>
            </a:lvl3pPr>
            <a:lvl4pPr lvl="3" algn="ctr">
              <a:lnSpc>
                <a:spcPct val="100000"/>
              </a:lnSpc>
              <a:spcBef>
                <a:spcPts val="0"/>
              </a:spcBef>
              <a:spcAft>
                <a:spcPts val="0"/>
              </a:spcAft>
              <a:buSzPts val="2400"/>
              <a:buNone/>
              <a:defRPr sz="2400"/>
            </a:lvl4pPr>
            <a:lvl5pPr lvl="4" algn="ctr">
              <a:lnSpc>
                <a:spcPct val="100000"/>
              </a:lnSpc>
              <a:spcBef>
                <a:spcPts val="0"/>
              </a:spcBef>
              <a:spcAft>
                <a:spcPts val="0"/>
              </a:spcAft>
              <a:buSzPts val="2400"/>
              <a:buNone/>
              <a:defRPr sz="2400"/>
            </a:lvl5pPr>
            <a:lvl6pPr lvl="5" algn="ctr">
              <a:lnSpc>
                <a:spcPct val="100000"/>
              </a:lnSpc>
              <a:spcBef>
                <a:spcPts val="0"/>
              </a:spcBef>
              <a:spcAft>
                <a:spcPts val="0"/>
              </a:spcAft>
              <a:buSzPts val="2400"/>
              <a:buNone/>
              <a:defRPr sz="2400"/>
            </a:lvl6pPr>
            <a:lvl7pPr lvl="6" algn="ctr">
              <a:lnSpc>
                <a:spcPct val="100000"/>
              </a:lnSpc>
              <a:spcBef>
                <a:spcPts val="0"/>
              </a:spcBef>
              <a:spcAft>
                <a:spcPts val="0"/>
              </a:spcAft>
              <a:buSzPts val="2400"/>
              <a:buNone/>
              <a:defRPr sz="2400"/>
            </a:lvl7pPr>
            <a:lvl8pPr lvl="7" algn="ctr">
              <a:lnSpc>
                <a:spcPct val="100000"/>
              </a:lnSpc>
              <a:spcBef>
                <a:spcPts val="0"/>
              </a:spcBef>
              <a:spcAft>
                <a:spcPts val="0"/>
              </a:spcAft>
              <a:buSzPts val="2400"/>
              <a:buNone/>
              <a:defRPr sz="2400"/>
            </a:lvl8pPr>
            <a:lvl9pPr lvl="8" algn="ctr">
              <a:lnSpc>
                <a:spcPct val="100000"/>
              </a:lnSpc>
              <a:spcBef>
                <a:spcPts val="0"/>
              </a:spcBef>
              <a:spcAft>
                <a:spcPts val="0"/>
              </a:spcAft>
              <a:buSzPts val="2400"/>
              <a:buNone/>
              <a:defRPr sz="2400"/>
            </a:lvl9pPr>
          </a:lstStyle>
          <a:p>
            <a:endParaRPr/>
          </a:p>
        </p:txBody>
      </p:sp>
      <p:sp>
        <p:nvSpPr>
          <p:cNvPr id="55" name="Google Shape;55;p7"/>
          <p:cNvSpPr txBox="1">
            <a:spLocks noGrp="1"/>
          </p:cNvSpPr>
          <p:nvPr>
            <p:ph type="subTitle" idx="1"/>
          </p:nvPr>
        </p:nvSpPr>
        <p:spPr>
          <a:xfrm>
            <a:off x="720013" y="2908197"/>
            <a:ext cx="2336400" cy="12762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400"/>
              <a:buNone/>
              <a:defRPr/>
            </a:lvl1pPr>
            <a:lvl2pPr lvl="1" algn="ctr">
              <a:lnSpc>
                <a:spcPct val="100000"/>
              </a:lnSpc>
              <a:spcBef>
                <a:spcPts val="0"/>
              </a:spcBef>
              <a:spcAft>
                <a:spcPts val="0"/>
              </a:spcAft>
              <a:buSzPts val="1200"/>
              <a:buNone/>
              <a:defRPr/>
            </a:lvl2pPr>
            <a:lvl3pPr lvl="2" algn="ctr">
              <a:lnSpc>
                <a:spcPct val="100000"/>
              </a:lnSpc>
              <a:spcBef>
                <a:spcPts val="0"/>
              </a:spcBef>
              <a:spcAft>
                <a:spcPts val="0"/>
              </a:spcAft>
              <a:buSzPts val="1200"/>
              <a:buNone/>
              <a:defRPr/>
            </a:lvl3pPr>
            <a:lvl4pPr lvl="3" algn="ctr">
              <a:lnSpc>
                <a:spcPct val="100000"/>
              </a:lnSpc>
              <a:spcBef>
                <a:spcPts val="0"/>
              </a:spcBef>
              <a:spcAft>
                <a:spcPts val="0"/>
              </a:spcAft>
              <a:buSzPts val="1200"/>
              <a:buNone/>
              <a:defRPr/>
            </a:lvl4pPr>
            <a:lvl5pPr lvl="4" algn="ctr">
              <a:lnSpc>
                <a:spcPct val="100000"/>
              </a:lnSpc>
              <a:spcBef>
                <a:spcPts val="0"/>
              </a:spcBef>
              <a:spcAft>
                <a:spcPts val="0"/>
              </a:spcAft>
              <a:buSzPts val="1200"/>
              <a:buNone/>
              <a:defRPr/>
            </a:lvl5pPr>
            <a:lvl6pPr lvl="5" algn="ctr">
              <a:lnSpc>
                <a:spcPct val="100000"/>
              </a:lnSpc>
              <a:spcBef>
                <a:spcPts val="0"/>
              </a:spcBef>
              <a:spcAft>
                <a:spcPts val="0"/>
              </a:spcAft>
              <a:buSzPts val="1200"/>
              <a:buNone/>
              <a:defRPr/>
            </a:lvl6pPr>
            <a:lvl7pPr lvl="6" algn="ctr">
              <a:lnSpc>
                <a:spcPct val="100000"/>
              </a:lnSpc>
              <a:spcBef>
                <a:spcPts val="0"/>
              </a:spcBef>
              <a:spcAft>
                <a:spcPts val="0"/>
              </a:spcAft>
              <a:buSzPts val="1200"/>
              <a:buNone/>
              <a:defRPr/>
            </a:lvl7pPr>
            <a:lvl8pPr lvl="7" algn="ctr">
              <a:lnSpc>
                <a:spcPct val="100000"/>
              </a:lnSpc>
              <a:spcBef>
                <a:spcPts val="0"/>
              </a:spcBef>
              <a:spcAft>
                <a:spcPts val="0"/>
              </a:spcAft>
              <a:buSzPts val="1200"/>
              <a:buNone/>
              <a:defRPr/>
            </a:lvl8pPr>
            <a:lvl9pPr lvl="8" algn="ctr">
              <a:lnSpc>
                <a:spcPct val="100000"/>
              </a:lnSpc>
              <a:spcBef>
                <a:spcPts val="0"/>
              </a:spcBef>
              <a:spcAft>
                <a:spcPts val="0"/>
              </a:spcAft>
              <a:buSzPts val="1200"/>
              <a:buNone/>
              <a:defRPr/>
            </a:lvl9pPr>
          </a:lstStyle>
          <a:p>
            <a:endParaRPr/>
          </a:p>
        </p:txBody>
      </p:sp>
      <p:sp>
        <p:nvSpPr>
          <p:cNvPr id="56" name="Google Shape;56;p7"/>
          <p:cNvSpPr txBox="1">
            <a:spLocks noGrp="1"/>
          </p:cNvSpPr>
          <p:nvPr>
            <p:ph type="title" idx="3"/>
          </p:nvPr>
        </p:nvSpPr>
        <p:spPr>
          <a:xfrm>
            <a:off x="3426488" y="2425038"/>
            <a:ext cx="2336400" cy="5277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2400"/>
              <a:buNone/>
              <a:defRPr sz="2000"/>
            </a:lvl1pPr>
            <a:lvl2pPr lvl="1" algn="ctr">
              <a:lnSpc>
                <a:spcPct val="100000"/>
              </a:lnSpc>
              <a:spcBef>
                <a:spcPts val="0"/>
              </a:spcBef>
              <a:spcAft>
                <a:spcPts val="0"/>
              </a:spcAft>
              <a:buSzPts val="2400"/>
              <a:buNone/>
              <a:defRPr sz="2400"/>
            </a:lvl2pPr>
            <a:lvl3pPr lvl="2" algn="ctr">
              <a:lnSpc>
                <a:spcPct val="100000"/>
              </a:lnSpc>
              <a:spcBef>
                <a:spcPts val="0"/>
              </a:spcBef>
              <a:spcAft>
                <a:spcPts val="0"/>
              </a:spcAft>
              <a:buSzPts val="2400"/>
              <a:buNone/>
              <a:defRPr sz="2400"/>
            </a:lvl3pPr>
            <a:lvl4pPr lvl="3" algn="ctr">
              <a:lnSpc>
                <a:spcPct val="100000"/>
              </a:lnSpc>
              <a:spcBef>
                <a:spcPts val="0"/>
              </a:spcBef>
              <a:spcAft>
                <a:spcPts val="0"/>
              </a:spcAft>
              <a:buSzPts val="2400"/>
              <a:buNone/>
              <a:defRPr sz="2400"/>
            </a:lvl4pPr>
            <a:lvl5pPr lvl="4" algn="ctr">
              <a:lnSpc>
                <a:spcPct val="100000"/>
              </a:lnSpc>
              <a:spcBef>
                <a:spcPts val="0"/>
              </a:spcBef>
              <a:spcAft>
                <a:spcPts val="0"/>
              </a:spcAft>
              <a:buSzPts val="2400"/>
              <a:buNone/>
              <a:defRPr sz="2400"/>
            </a:lvl5pPr>
            <a:lvl6pPr lvl="5" algn="ctr">
              <a:lnSpc>
                <a:spcPct val="100000"/>
              </a:lnSpc>
              <a:spcBef>
                <a:spcPts val="0"/>
              </a:spcBef>
              <a:spcAft>
                <a:spcPts val="0"/>
              </a:spcAft>
              <a:buSzPts val="2400"/>
              <a:buNone/>
              <a:defRPr sz="2400"/>
            </a:lvl6pPr>
            <a:lvl7pPr lvl="6" algn="ctr">
              <a:lnSpc>
                <a:spcPct val="100000"/>
              </a:lnSpc>
              <a:spcBef>
                <a:spcPts val="0"/>
              </a:spcBef>
              <a:spcAft>
                <a:spcPts val="0"/>
              </a:spcAft>
              <a:buSzPts val="2400"/>
              <a:buNone/>
              <a:defRPr sz="2400"/>
            </a:lvl7pPr>
            <a:lvl8pPr lvl="7" algn="ctr">
              <a:lnSpc>
                <a:spcPct val="100000"/>
              </a:lnSpc>
              <a:spcBef>
                <a:spcPts val="0"/>
              </a:spcBef>
              <a:spcAft>
                <a:spcPts val="0"/>
              </a:spcAft>
              <a:buSzPts val="2400"/>
              <a:buNone/>
              <a:defRPr sz="2400"/>
            </a:lvl8pPr>
            <a:lvl9pPr lvl="8" algn="ctr">
              <a:lnSpc>
                <a:spcPct val="100000"/>
              </a:lnSpc>
              <a:spcBef>
                <a:spcPts val="0"/>
              </a:spcBef>
              <a:spcAft>
                <a:spcPts val="0"/>
              </a:spcAft>
              <a:buSzPts val="2400"/>
              <a:buNone/>
              <a:defRPr sz="2400"/>
            </a:lvl9pPr>
          </a:lstStyle>
          <a:p>
            <a:endParaRPr/>
          </a:p>
        </p:txBody>
      </p:sp>
      <p:sp>
        <p:nvSpPr>
          <p:cNvPr id="57" name="Google Shape;57;p7"/>
          <p:cNvSpPr txBox="1">
            <a:spLocks noGrp="1"/>
          </p:cNvSpPr>
          <p:nvPr>
            <p:ph type="subTitle" idx="4"/>
          </p:nvPr>
        </p:nvSpPr>
        <p:spPr>
          <a:xfrm>
            <a:off x="3426500" y="2908197"/>
            <a:ext cx="2336400" cy="12762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400"/>
              <a:buNone/>
              <a:defRPr/>
            </a:lvl1pPr>
            <a:lvl2pPr lvl="1" algn="ctr">
              <a:lnSpc>
                <a:spcPct val="100000"/>
              </a:lnSpc>
              <a:spcBef>
                <a:spcPts val="0"/>
              </a:spcBef>
              <a:spcAft>
                <a:spcPts val="0"/>
              </a:spcAft>
              <a:buSzPts val="1200"/>
              <a:buNone/>
              <a:defRPr/>
            </a:lvl2pPr>
            <a:lvl3pPr lvl="2" algn="ctr">
              <a:lnSpc>
                <a:spcPct val="100000"/>
              </a:lnSpc>
              <a:spcBef>
                <a:spcPts val="0"/>
              </a:spcBef>
              <a:spcAft>
                <a:spcPts val="0"/>
              </a:spcAft>
              <a:buSzPts val="1200"/>
              <a:buNone/>
              <a:defRPr/>
            </a:lvl3pPr>
            <a:lvl4pPr lvl="3" algn="ctr">
              <a:lnSpc>
                <a:spcPct val="100000"/>
              </a:lnSpc>
              <a:spcBef>
                <a:spcPts val="0"/>
              </a:spcBef>
              <a:spcAft>
                <a:spcPts val="0"/>
              </a:spcAft>
              <a:buSzPts val="1200"/>
              <a:buNone/>
              <a:defRPr/>
            </a:lvl4pPr>
            <a:lvl5pPr lvl="4" algn="ctr">
              <a:lnSpc>
                <a:spcPct val="100000"/>
              </a:lnSpc>
              <a:spcBef>
                <a:spcPts val="0"/>
              </a:spcBef>
              <a:spcAft>
                <a:spcPts val="0"/>
              </a:spcAft>
              <a:buSzPts val="1200"/>
              <a:buNone/>
              <a:defRPr/>
            </a:lvl5pPr>
            <a:lvl6pPr lvl="5" algn="ctr">
              <a:lnSpc>
                <a:spcPct val="100000"/>
              </a:lnSpc>
              <a:spcBef>
                <a:spcPts val="0"/>
              </a:spcBef>
              <a:spcAft>
                <a:spcPts val="0"/>
              </a:spcAft>
              <a:buSzPts val="1200"/>
              <a:buNone/>
              <a:defRPr/>
            </a:lvl6pPr>
            <a:lvl7pPr lvl="6" algn="ctr">
              <a:lnSpc>
                <a:spcPct val="100000"/>
              </a:lnSpc>
              <a:spcBef>
                <a:spcPts val="0"/>
              </a:spcBef>
              <a:spcAft>
                <a:spcPts val="0"/>
              </a:spcAft>
              <a:buSzPts val="1200"/>
              <a:buNone/>
              <a:defRPr/>
            </a:lvl7pPr>
            <a:lvl8pPr lvl="7" algn="ctr">
              <a:lnSpc>
                <a:spcPct val="100000"/>
              </a:lnSpc>
              <a:spcBef>
                <a:spcPts val="0"/>
              </a:spcBef>
              <a:spcAft>
                <a:spcPts val="0"/>
              </a:spcAft>
              <a:buSzPts val="1200"/>
              <a:buNone/>
              <a:defRPr/>
            </a:lvl8pPr>
            <a:lvl9pPr lvl="8" algn="ctr">
              <a:lnSpc>
                <a:spcPct val="100000"/>
              </a:lnSpc>
              <a:spcBef>
                <a:spcPts val="0"/>
              </a:spcBef>
              <a:spcAft>
                <a:spcPts val="0"/>
              </a:spcAft>
              <a:buSzPts val="1200"/>
              <a:buNone/>
              <a:defRPr/>
            </a:lvl9pPr>
          </a:lstStyle>
          <a:p>
            <a:endParaRPr/>
          </a:p>
        </p:txBody>
      </p:sp>
      <p:sp>
        <p:nvSpPr>
          <p:cNvPr id="58" name="Google Shape;58;p7"/>
          <p:cNvSpPr txBox="1">
            <a:spLocks noGrp="1"/>
          </p:cNvSpPr>
          <p:nvPr>
            <p:ph type="title" idx="5"/>
          </p:nvPr>
        </p:nvSpPr>
        <p:spPr>
          <a:xfrm>
            <a:off x="6132975" y="2425038"/>
            <a:ext cx="2336400" cy="5277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2400"/>
              <a:buNone/>
              <a:defRPr sz="2000"/>
            </a:lvl1pPr>
            <a:lvl2pPr lvl="1" algn="ctr">
              <a:lnSpc>
                <a:spcPct val="100000"/>
              </a:lnSpc>
              <a:spcBef>
                <a:spcPts val="0"/>
              </a:spcBef>
              <a:spcAft>
                <a:spcPts val="0"/>
              </a:spcAft>
              <a:buSzPts val="2400"/>
              <a:buNone/>
              <a:defRPr sz="2400"/>
            </a:lvl2pPr>
            <a:lvl3pPr lvl="2" algn="ctr">
              <a:lnSpc>
                <a:spcPct val="100000"/>
              </a:lnSpc>
              <a:spcBef>
                <a:spcPts val="0"/>
              </a:spcBef>
              <a:spcAft>
                <a:spcPts val="0"/>
              </a:spcAft>
              <a:buSzPts val="2400"/>
              <a:buNone/>
              <a:defRPr sz="2400"/>
            </a:lvl3pPr>
            <a:lvl4pPr lvl="3" algn="ctr">
              <a:lnSpc>
                <a:spcPct val="100000"/>
              </a:lnSpc>
              <a:spcBef>
                <a:spcPts val="0"/>
              </a:spcBef>
              <a:spcAft>
                <a:spcPts val="0"/>
              </a:spcAft>
              <a:buSzPts val="2400"/>
              <a:buNone/>
              <a:defRPr sz="2400"/>
            </a:lvl4pPr>
            <a:lvl5pPr lvl="4" algn="ctr">
              <a:lnSpc>
                <a:spcPct val="100000"/>
              </a:lnSpc>
              <a:spcBef>
                <a:spcPts val="0"/>
              </a:spcBef>
              <a:spcAft>
                <a:spcPts val="0"/>
              </a:spcAft>
              <a:buSzPts val="2400"/>
              <a:buNone/>
              <a:defRPr sz="2400"/>
            </a:lvl5pPr>
            <a:lvl6pPr lvl="5" algn="ctr">
              <a:lnSpc>
                <a:spcPct val="100000"/>
              </a:lnSpc>
              <a:spcBef>
                <a:spcPts val="0"/>
              </a:spcBef>
              <a:spcAft>
                <a:spcPts val="0"/>
              </a:spcAft>
              <a:buSzPts val="2400"/>
              <a:buNone/>
              <a:defRPr sz="2400"/>
            </a:lvl6pPr>
            <a:lvl7pPr lvl="6" algn="ctr">
              <a:lnSpc>
                <a:spcPct val="100000"/>
              </a:lnSpc>
              <a:spcBef>
                <a:spcPts val="0"/>
              </a:spcBef>
              <a:spcAft>
                <a:spcPts val="0"/>
              </a:spcAft>
              <a:buSzPts val="2400"/>
              <a:buNone/>
              <a:defRPr sz="2400"/>
            </a:lvl7pPr>
            <a:lvl8pPr lvl="7" algn="ctr">
              <a:lnSpc>
                <a:spcPct val="100000"/>
              </a:lnSpc>
              <a:spcBef>
                <a:spcPts val="0"/>
              </a:spcBef>
              <a:spcAft>
                <a:spcPts val="0"/>
              </a:spcAft>
              <a:buSzPts val="2400"/>
              <a:buNone/>
              <a:defRPr sz="2400"/>
            </a:lvl8pPr>
            <a:lvl9pPr lvl="8" algn="ctr">
              <a:lnSpc>
                <a:spcPct val="100000"/>
              </a:lnSpc>
              <a:spcBef>
                <a:spcPts val="0"/>
              </a:spcBef>
              <a:spcAft>
                <a:spcPts val="0"/>
              </a:spcAft>
              <a:buSzPts val="2400"/>
              <a:buNone/>
              <a:defRPr sz="2400"/>
            </a:lvl9pPr>
          </a:lstStyle>
          <a:p>
            <a:endParaRPr/>
          </a:p>
        </p:txBody>
      </p:sp>
      <p:sp>
        <p:nvSpPr>
          <p:cNvPr id="59" name="Google Shape;59;p7"/>
          <p:cNvSpPr txBox="1">
            <a:spLocks noGrp="1"/>
          </p:cNvSpPr>
          <p:nvPr>
            <p:ph type="subTitle" idx="6"/>
          </p:nvPr>
        </p:nvSpPr>
        <p:spPr>
          <a:xfrm>
            <a:off x="6132988" y="2908197"/>
            <a:ext cx="2336400" cy="12762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400"/>
              <a:buNone/>
              <a:defRPr/>
            </a:lvl1pPr>
            <a:lvl2pPr lvl="1" algn="ctr">
              <a:lnSpc>
                <a:spcPct val="100000"/>
              </a:lnSpc>
              <a:spcBef>
                <a:spcPts val="0"/>
              </a:spcBef>
              <a:spcAft>
                <a:spcPts val="0"/>
              </a:spcAft>
              <a:buSzPts val="1200"/>
              <a:buNone/>
              <a:defRPr/>
            </a:lvl2pPr>
            <a:lvl3pPr lvl="2" algn="ctr">
              <a:lnSpc>
                <a:spcPct val="100000"/>
              </a:lnSpc>
              <a:spcBef>
                <a:spcPts val="0"/>
              </a:spcBef>
              <a:spcAft>
                <a:spcPts val="0"/>
              </a:spcAft>
              <a:buSzPts val="1200"/>
              <a:buNone/>
              <a:defRPr/>
            </a:lvl3pPr>
            <a:lvl4pPr lvl="3" algn="ctr">
              <a:lnSpc>
                <a:spcPct val="100000"/>
              </a:lnSpc>
              <a:spcBef>
                <a:spcPts val="0"/>
              </a:spcBef>
              <a:spcAft>
                <a:spcPts val="0"/>
              </a:spcAft>
              <a:buSzPts val="1200"/>
              <a:buNone/>
              <a:defRPr/>
            </a:lvl4pPr>
            <a:lvl5pPr lvl="4" algn="ctr">
              <a:lnSpc>
                <a:spcPct val="100000"/>
              </a:lnSpc>
              <a:spcBef>
                <a:spcPts val="0"/>
              </a:spcBef>
              <a:spcAft>
                <a:spcPts val="0"/>
              </a:spcAft>
              <a:buSzPts val="1200"/>
              <a:buNone/>
              <a:defRPr/>
            </a:lvl5pPr>
            <a:lvl6pPr lvl="5" algn="ctr">
              <a:lnSpc>
                <a:spcPct val="100000"/>
              </a:lnSpc>
              <a:spcBef>
                <a:spcPts val="0"/>
              </a:spcBef>
              <a:spcAft>
                <a:spcPts val="0"/>
              </a:spcAft>
              <a:buSzPts val="1200"/>
              <a:buNone/>
              <a:defRPr/>
            </a:lvl6pPr>
            <a:lvl7pPr lvl="6" algn="ctr">
              <a:lnSpc>
                <a:spcPct val="100000"/>
              </a:lnSpc>
              <a:spcBef>
                <a:spcPts val="0"/>
              </a:spcBef>
              <a:spcAft>
                <a:spcPts val="0"/>
              </a:spcAft>
              <a:buSzPts val="1200"/>
              <a:buNone/>
              <a:defRPr/>
            </a:lvl7pPr>
            <a:lvl8pPr lvl="7" algn="ctr">
              <a:lnSpc>
                <a:spcPct val="100000"/>
              </a:lnSpc>
              <a:spcBef>
                <a:spcPts val="0"/>
              </a:spcBef>
              <a:spcAft>
                <a:spcPts val="0"/>
              </a:spcAft>
              <a:buSzPts val="1200"/>
              <a:buNone/>
              <a:defRPr/>
            </a:lvl8pPr>
            <a:lvl9pPr lvl="8" algn="ctr">
              <a:lnSpc>
                <a:spcPct val="100000"/>
              </a:lnSpc>
              <a:spcBef>
                <a:spcPts val="0"/>
              </a:spcBef>
              <a:spcAft>
                <a:spcPts val="0"/>
              </a:spcAft>
              <a:buSzPts val="1200"/>
              <a:buNone/>
              <a:defRPr/>
            </a:lvl9pPr>
          </a:lstStyle>
          <a:p>
            <a:endParaRPr/>
          </a:p>
        </p:txBody>
      </p:sp>
      <p:pic>
        <p:nvPicPr>
          <p:cNvPr id="60" name="Google Shape;60;p7"/>
          <p:cNvPicPr preferRelativeResize="0"/>
          <p:nvPr/>
        </p:nvPicPr>
        <p:blipFill rotWithShape="1">
          <a:blip r:embed="rId3">
            <a:alphaModFix/>
          </a:blip>
          <a:srcRect/>
          <a:stretch/>
        </p:blipFill>
        <p:spPr>
          <a:xfrm>
            <a:off x="7851822" y="539990"/>
            <a:ext cx="1552575" cy="1702582"/>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Quote">
  <p:cSld name="BLANK_1_1">
    <p:spTree>
      <p:nvGrpSpPr>
        <p:cNvPr id="1" name="Shape 61"/>
        <p:cNvGrpSpPr/>
        <p:nvPr/>
      </p:nvGrpSpPr>
      <p:grpSpPr>
        <a:xfrm>
          <a:off x="0" y="0"/>
          <a:ext cx="0" cy="0"/>
          <a:chOff x="0" y="0"/>
          <a:chExt cx="0" cy="0"/>
        </a:xfrm>
      </p:grpSpPr>
      <p:pic>
        <p:nvPicPr>
          <p:cNvPr id="62" name="Google Shape;62;p8"/>
          <p:cNvPicPr preferRelativeResize="0"/>
          <p:nvPr/>
        </p:nvPicPr>
        <p:blipFill rotWithShape="1">
          <a:blip r:embed="rId2">
            <a:alphaModFix/>
          </a:blip>
          <a:srcRect/>
          <a:stretch/>
        </p:blipFill>
        <p:spPr>
          <a:xfrm>
            <a:off x="0" y="0"/>
            <a:ext cx="9144000" cy="5143500"/>
          </a:xfrm>
          <a:prstGeom prst="rect">
            <a:avLst/>
          </a:prstGeom>
          <a:noFill/>
          <a:ln>
            <a:noFill/>
          </a:ln>
        </p:spPr>
      </p:pic>
      <p:sp>
        <p:nvSpPr>
          <p:cNvPr id="63" name="Google Shape;63;p8"/>
          <p:cNvSpPr txBox="1">
            <a:spLocks noGrp="1"/>
          </p:cNvSpPr>
          <p:nvPr>
            <p:ph type="title"/>
          </p:nvPr>
        </p:nvSpPr>
        <p:spPr>
          <a:xfrm rot="-928">
            <a:off x="1335050" y="3115824"/>
            <a:ext cx="3333600" cy="604500"/>
          </a:xfrm>
          <a:prstGeom prst="rect">
            <a:avLst/>
          </a:prstGeom>
          <a:solidFill>
            <a:schemeClr val="accent4"/>
          </a:solid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1800"/>
              <a:buNone/>
              <a:defRPr sz="2000"/>
            </a:lvl1pPr>
            <a:lvl2pPr lvl="1" algn="ctr">
              <a:lnSpc>
                <a:spcPct val="100000"/>
              </a:lnSpc>
              <a:spcBef>
                <a:spcPts val="0"/>
              </a:spcBef>
              <a:spcAft>
                <a:spcPts val="0"/>
              </a:spcAft>
              <a:buSzPts val="1800"/>
              <a:buNone/>
              <a:defRPr sz="1800"/>
            </a:lvl2pPr>
            <a:lvl3pPr lvl="2" algn="ctr">
              <a:lnSpc>
                <a:spcPct val="100000"/>
              </a:lnSpc>
              <a:spcBef>
                <a:spcPts val="0"/>
              </a:spcBef>
              <a:spcAft>
                <a:spcPts val="0"/>
              </a:spcAft>
              <a:buSzPts val="1800"/>
              <a:buNone/>
              <a:defRPr sz="1800"/>
            </a:lvl3pPr>
            <a:lvl4pPr lvl="3" algn="ctr">
              <a:lnSpc>
                <a:spcPct val="100000"/>
              </a:lnSpc>
              <a:spcBef>
                <a:spcPts val="0"/>
              </a:spcBef>
              <a:spcAft>
                <a:spcPts val="0"/>
              </a:spcAft>
              <a:buSzPts val="1800"/>
              <a:buNone/>
              <a:defRPr sz="1800"/>
            </a:lvl4pPr>
            <a:lvl5pPr lvl="4" algn="ctr">
              <a:lnSpc>
                <a:spcPct val="100000"/>
              </a:lnSpc>
              <a:spcBef>
                <a:spcPts val="0"/>
              </a:spcBef>
              <a:spcAft>
                <a:spcPts val="0"/>
              </a:spcAft>
              <a:buSzPts val="1800"/>
              <a:buNone/>
              <a:defRPr sz="1800"/>
            </a:lvl5pPr>
            <a:lvl6pPr lvl="5" algn="ctr">
              <a:lnSpc>
                <a:spcPct val="100000"/>
              </a:lnSpc>
              <a:spcBef>
                <a:spcPts val="0"/>
              </a:spcBef>
              <a:spcAft>
                <a:spcPts val="0"/>
              </a:spcAft>
              <a:buSzPts val="1800"/>
              <a:buNone/>
              <a:defRPr sz="1800"/>
            </a:lvl6pPr>
            <a:lvl7pPr lvl="6" algn="ctr">
              <a:lnSpc>
                <a:spcPct val="100000"/>
              </a:lnSpc>
              <a:spcBef>
                <a:spcPts val="0"/>
              </a:spcBef>
              <a:spcAft>
                <a:spcPts val="0"/>
              </a:spcAft>
              <a:buSzPts val="1800"/>
              <a:buNone/>
              <a:defRPr sz="1800"/>
            </a:lvl7pPr>
            <a:lvl8pPr lvl="7" algn="ctr">
              <a:lnSpc>
                <a:spcPct val="100000"/>
              </a:lnSpc>
              <a:spcBef>
                <a:spcPts val="0"/>
              </a:spcBef>
              <a:spcAft>
                <a:spcPts val="0"/>
              </a:spcAft>
              <a:buSzPts val="1800"/>
              <a:buNone/>
              <a:defRPr sz="1800"/>
            </a:lvl8pPr>
            <a:lvl9pPr lvl="8" algn="ctr">
              <a:lnSpc>
                <a:spcPct val="100000"/>
              </a:lnSpc>
              <a:spcBef>
                <a:spcPts val="0"/>
              </a:spcBef>
              <a:spcAft>
                <a:spcPts val="0"/>
              </a:spcAft>
              <a:buSzPts val="1800"/>
              <a:buNone/>
              <a:defRPr sz="1800"/>
            </a:lvl9pPr>
          </a:lstStyle>
          <a:p>
            <a:endParaRPr/>
          </a:p>
        </p:txBody>
      </p:sp>
      <p:sp>
        <p:nvSpPr>
          <p:cNvPr id="64" name="Google Shape;64;p8"/>
          <p:cNvSpPr txBox="1">
            <a:spLocks noGrp="1"/>
          </p:cNvSpPr>
          <p:nvPr>
            <p:ph type="subTitle" idx="1"/>
          </p:nvPr>
        </p:nvSpPr>
        <p:spPr>
          <a:xfrm>
            <a:off x="719988" y="1358838"/>
            <a:ext cx="4563900" cy="15960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1200"/>
              <a:buNone/>
              <a:defRPr sz="2400"/>
            </a:lvl1pPr>
            <a:lvl2pPr lvl="1" algn="ctr">
              <a:lnSpc>
                <a:spcPct val="100000"/>
              </a:lnSpc>
              <a:spcBef>
                <a:spcPts val="0"/>
              </a:spcBef>
              <a:spcAft>
                <a:spcPts val="0"/>
              </a:spcAft>
              <a:buSzPts val="1200"/>
              <a:buNone/>
              <a:defRPr/>
            </a:lvl2pPr>
            <a:lvl3pPr lvl="2" algn="ctr">
              <a:lnSpc>
                <a:spcPct val="100000"/>
              </a:lnSpc>
              <a:spcBef>
                <a:spcPts val="0"/>
              </a:spcBef>
              <a:spcAft>
                <a:spcPts val="0"/>
              </a:spcAft>
              <a:buSzPts val="1200"/>
              <a:buNone/>
              <a:defRPr/>
            </a:lvl3pPr>
            <a:lvl4pPr lvl="3" algn="ctr">
              <a:lnSpc>
                <a:spcPct val="100000"/>
              </a:lnSpc>
              <a:spcBef>
                <a:spcPts val="0"/>
              </a:spcBef>
              <a:spcAft>
                <a:spcPts val="0"/>
              </a:spcAft>
              <a:buSzPts val="1200"/>
              <a:buNone/>
              <a:defRPr/>
            </a:lvl4pPr>
            <a:lvl5pPr lvl="4" algn="ctr">
              <a:lnSpc>
                <a:spcPct val="100000"/>
              </a:lnSpc>
              <a:spcBef>
                <a:spcPts val="0"/>
              </a:spcBef>
              <a:spcAft>
                <a:spcPts val="0"/>
              </a:spcAft>
              <a:buSzPts val="1200"/>
              <a:buNone/>
              <a:defRPr/>
            </a:lvl5pPr>
            <a:lvl6pPr lvl="5" algn="ctr">
              <a:lnSpc>
                <a:spcPct val="100000"/>
              </a:lnSpc>
              <a:spcBef>
                <a:spcPts val="0"/>
              </a:spcBef>
              <a:spcAft>
                <a:spcPts val="0"/>
              </a:spcAft>
              <a:buSzPts val="1200"/>
              <a:buNone/>
              <a:defRPr/>
            </a:lvl6pPr>
            <a:lvl7pPr lvl="6" algn="ctr">
              <a:lnSpc>
                <a:spcPct val="100000"/>
              </a:lnSpc>
              <a:spcBef>
                <a:spcPts val="0"/>
              </a:spcBef>
              <a:spcAft>
                <a:spcPts val="0"/>
              </a:spcAft>
              <a:buSzPts val="1200"/>
              <a:buNone/>
              <a:defRPr/>
            </a:lvl7pPr>
            <a:lvl8pPr lvl="7" algn="ctr">
              <a:lnSpc>
                <a:spcPct val="100000"/>
              </a:lnSpc>
              <a:spcBef>
                <a:spcPts val="0"/>
              </a:spcBef>
              <a:spcAft>
                <a:spcPts val="0"/>
              </a:spcAft>
              <a:buSzPts val="1200"/>
              <a:buNone/>
              <a:defRPr/>
            </a:lvl8pPr>
            <a:lvl9pPr lvl="8" algn="ctr">
              <a:lnSpc>
                <a:spcPct val="100000"/>
              </a:lnSpc>
              <a:spcBef>
                <a:spcPts val="0"/>
              </a:spcBef>
              <a:spcAft>
                <a:spcPts val="0"/>
              </a:spcAft>
              <a:buSzPts val="1200"/>
              <a:buNone/>
              <a:defRPr/>
            </a:lvl9pPr>
          </a:lstStyle>
          <a:p>
            <a:endParaRPr/>
          </a:p>
        </p:txBody>
      </p:sp>
      <p:sp>
        <p:nvSpPr>
          <p:cNvPr id="65" name="Google Shape;65;p8"/>
          <p:cNvSpPr>
            <a:spLocks noGrp="1"/>
          </p:cNvSpPr>
          <p:nvPr>
            <p:ph type="pic" idx="2"/>
          </p:nvPr>
        </p:nvSpPr>
        <p:spPr>
          <a:xfrm>
            <a:off x="6031925" y="0"/>
            <a:ext cx="3112200" cy="5143500"/>
          </a:xfrm>
          <a:prstGeom prst="rect">
            <a:avLst/>
          </a:prstGeom>
          <a:noFill/>
          <a:ln w="28575" cap="flat" cmpd="sng">
            <a:solidFill>
              <a:schemeClr val="lt1"/>
            </a:solidFill>
            <a:prstDash val="solid"/>
            <a:round/>
            <a:headEnd type="none" w="sm" len="sm"/>
            <a:tailEnd type="none" w="sm" len="sm"/>
          </a:ln>
        </p:spPr>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66"/>
        <p:cNvGrpSpPr/>
        <p:nvPr/>
      </p:nvGrpSpPr>
      <p:grpSpPr>
        <a:xfrm>
          <a:off x="0" y="0"/>
          <a:ext cx="0" cy="0"/>
          <a:chOff x="0" y="0"/>
          <a:chExt cx="0" cy="0"/>
        </a:xfrm>
      </p:grpSpPr>
      <p:pic>
        <p:nvPicPr>
          <p:cNvPr id="67" name="Google Shape;67;p9"/>
          <p:cNvPicPr preferRelativeResize="0"/>
          <p:nvPr/>
        </p:nvPicPr>
        <p:blipFill rotWithShape="1">
          <a:blip r:embed="rId2">
            <a:alphaModFix/>
          </a:blip>
          <a:srcRect/>
          <a:stretch/>
        </p:blipFill>
        <p:spPr>
          <a:xfrm>
            <a:off x="0" y="0"/>
            <a:ext cx="9144000" cy="5143500"/>
          </a:xfrm>
          <a:prstGeom prst="rect">
            <a:avLst/>
          </a:prstGeom>
          <a:noFill/>
          <a:ln>
            <a:noFill/>
          </a:ln>
        </p:spPr>
      </p:pic>
      <p:sp>
        <p:nvSpPr>
          <p:cNvPr id="68" name="Google Shape;68;p9"/>
          <p:cNvSpPr txBox="1">
            <a:spLocks noGrp="1"/>
          </p:cNvSpPr>
          <p:nvPr>
            <p:ph type="title" hasCustomPrompt="1"/>
          </p:nvPr>
        </p:nvSpPr>
        <p:spPr>
          <a:xfrm rot="290">
            <a:off x="1019126" y="540300"/>
            <a:ext cx="7105800" cy="15111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SzPts val="9600"/>
              <a:buNone/>
              <a:defRPr sz="7500"/>
            </a:lvl1pPr>
            <a:lvl2pPr lvl="1" algn="ctr">
              <a:lnSpc>
                <a:spcPct val="100000"/>
              </a:lnSpc>
              <a:spcBef>
                <a:spcPts val="0"/>
              </a:spcBef>
              <a:spcAft>
                <a:spcPts val="0"/>
              </a:spcAft>
              <a:buSzPts val="9600"/>
              <a:buNone/>
              <a:defRPr sz="9600"/>
            </a:lvl2pPr>
            <a:lvl3pPr lvl="2" algn="ctr">
              <a:lnSpc>
                <a:spcPct val="100000"/>
              </a:lnSpc>
              <a:spcBef>
                <a:spcPts val="0"/>
              </a:spcBef>
              <a:spcAft>
                <a:spcPts val="0"/>
              </a:spcAft>
              <a:buSzPts val="9600"/>
              <a:buNone/>
              <a:defRPr sz="9600"/>
            </a:lvl3pPr>
            <a:lvl4pPr lvl="3" algn="ctr">
              <a:lnSpc>
                <a:spcPct val="100000"/>
              </a:lnSpc>
              <a:spcBef>
                <a:spcPts val="0"/>
              </a:spcBef>
              <a:spcAft>
                <a:spcPts val="0"/>
              </a:spcAft>
              <a:buSzPts val="9600"/>
              <a:buNone/>
              <a:defRPr sz="9600"/>
            </a:lvl4pPr>
            <a:lvl5pPr lvl="4" algn="ctr">
              <a:lnSpc>
                <a:spcPct val="100000"/>
              </a:lnSpc>
              <a:spcBef>
                <a:spcPts val="0"/>
              </a:spcBef>
              <a:spcAft>
                <a:spcPts val="0"/>
              </a:spcAft>
              <a:buSzPts val="9600"/>
              <a:buNone/>
              <a:defRPr sz="9600"/>
            </a:lvl5pPr>
            <a:lvl6pPr lvl="5" algn="ctr">
              <a:lnSpc>
                <a:spcPct val="100000"/>
              </a:lnSpc>
              <a:spcBef>
                <a:spcPts val="0"/>
              </a:spcBef>
              <a:spcAft>
                <a:spcPts val="0"/>
              </a:spcAft>
              <a:buSzPts val="9600"/>
              <a:buNone/>
              <a:defRPr sz="9600"/>
            </a:lvl6pPr>
            <a:lvl7pPr lvl="6" algn="ctr">
              <a:lnSpc>
                <a:spcPct val="100000"/>
              </a:lnSpc>
              <a:spcBef>
                <a:spcPts val="0"/>
              </a:spcBef>
              <a:spcAft>
                <a:spcPts val="0"/>
              </a:spcAft>
              <a:buSzPts val="9600"/>
              <a:buNone/>
              <a:defRPr sz="9600"/>
            </a:lvl7pPr>
            <a:lvl8pPr lvl="7" algn="ctr">
              <a:lnSpc>
                <a:spcPct val="100000"/>
              </a:lnSpc>
              <a:spcBef>
                <a:spcPts val="0"/>
              </a:spcBef>
              <a:spcAft>
                <a:spcPts val="0"/>
              </a:spcAft>
              <a:buSzPts val="9600"/>
              <a:buNone/>
              <a:defRPr sz="9600"/>
            </a:lvl8pPr>
            <a:lvl9pPr lvl="8" algn="ctr">
              <a:lnSpc>
                <a:spcPct val="100000"/>
              </a:lnSpc>
              <a:spcBef>
                <a:spcPts val="0"/>
              </a:spcBef>
              <a:spcAft>
                <a:spcPts val="0"/>
              </a:spcAft>
              <a:buSzPts val="9600"/>
              <a:buNone/>
              <a:defRPr sz="9600"/>
            </a:lvl9pPr>
          </a:lstStyle>
          <a:p>
            <a:r>
              <a:t>xx%</a:t>
            </a:r>
          </a:p>
        </p:txBody>
      </p:sp>
      <p:sp>
        <p:nvSpPr>
          <p:cNvPr id="69" name="Google Shape;69;p9"/>
          <p:cNvSpPr txBox="1">
            <a:spLocks noGrp="1"/>
          </p:cNvSpPr>
          <p:nvPr>
            <p:ph type="subTitle" idx="1"/>
          </p:nvPr>
        </p:nvSpPr>
        <p:spPr>
          <a:xfrm>
            <a:off x="2219175" y="2082125"/>
            <a:ext cx="4705500" cy="440400"/>
          </a:xfrm>
          <a:prstGeom prst="rect">
            <a:avLst/>
          </a:prstGeom>
          <a:solidFill>
            <a:schemeClr val="accent4"/>
          </a:solid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1200"/>
              <a:buNone/>
              <a:defRPr/>
            </a:lvl1pPr>
            <a:lvl2pPr lvl="1" algn="ctr">
              <a:lnSpc>
                <a:spcPct val="100000"/>
              </a:lnSpc>
              <a:spcBef>
                <a:spcPts val="0"/>
              </a:spcBef>
              <a:spcAft>
                <a:spcPts val="0"/>
              </a:spcAft>
              <a:buSzPts val="1200"/>
              <a:buNone/>
              <a:defRPr/>
            </a:lvl2pPr>
            <a:lvl3pPr lvl="2" algn="ctr">
              <a:lnSpc>
                <a:spcPct val="100000"/>
              </a:lnSpc>
              <a:spcBef>
                <a:spcPts val="1600"/>
              </a:spcBef>
              <a:spcAft>
                <a:spcPts val="0"/>
              </a:spcAft>
              <a:buSzPts val="1200"/>
              <a:buNone/>
              <a:defRPr/>
            </a:lvl3pPr>
            <a:lvl4pPr lvl="3" algn="ctr">
              <a:lnSpc>
                <a:spcPct val="100000"/>
              </a:lnSpc>
              <a:spcBef>
                <a:spcPts val="1600"/>
              </a:spcBef>
              <a:spcAft>
                <a:spcPts val="0"/>
              </a:spcAft>
              <a:buSzPts val="1200"/>
              <a:buNone/>
              <a:defRPr/>
            </a:lvl4pPr>
            <a:lvl5pPr lvl="4" algn="ctr">
              <a:lnSpc>
                <a:spcPct val="100000"/>
              </a:lnSpc>
              <a:spcBef>
                <a:spcPts val="1600"/>
              </a:spcBef>
              <a:spcAft>
                <a:spcPts val="0"/>
              </a:spcAft>
              <a:buSzPts val="1200"/>
              <a:buNone/>
              <a:defRPr/>
            </a:lvl5pPr>
            <a:lvl6pPr lvl="5" algn="ctr">
              <a:lnSpc>
                <a:spcPct val="100000"/>
              </a:lnSpc>
              <a:spcBef>
                <a:spcPts val="1600"/>
              </a:spcBef>
              <a:spcAft>
                <a:spcPts val="0"/>
              </a:spcAft>
              <a:buSzPts val="1200"/>
              <a:buNone/>
              <a:defRPr/>
            </a:lvl6pPr>
            <a:lvl7pPr lvl="6" algn="ctr">
              <a:lnSpc>
                <a:spcPct val="100000"/>
              </a:lnSpc>
              <a:spcBef>
                <a:spcPts val="1600"/>
              </a:spcBef>
              <a:spcAft>
                <a:spcPts val="0"/>
              </a:spcAft>
              <a:buSzPts val="1200"/>
              <a:buNone/>
              <a:defRPr/>
            </a:lvl7pPr>
            <a:lvl8pPr lvl="7" algn="ctr">
              <a:lnSpc>
                <a:spcPct val="100000"/>
              </a:lnSpc>
              <a:spcBef>
                <a:spcPts val="1600"/>
              </a:spcBef>
              <a:spcAft>
                <a:spcPts val="0"/>
              </a:spcAft>
              <a:buSzPts val="1200"/>
              <a:buNone/>
              <a:defRPr/>
            </a:lvl8pPr>
            <a:lvl9pPr lvl="8" algn="ctr">
              <a:lnSpc>
                <a:spcPct val="100000"/>
              </a:lnSpc>
              <a:spcBef>
                <a:spcPts val="1600"/>
              </a:spcBef>
              <a:spcAft>
                <a:spcPts val="1600"/>
              </a:spcAft>
              <a:buSzPts val="1200"/>
              <a:buNone/>
              <a:defRPr/>
            </a:lvl9pPr>
          </a:lstStyle>
          <a:p>
            <a:endParaRPr/>
          </a:p>
        </p:txBody>
      </p:sp>
      <p:sp>
        <p:nvSpPr>
          <p:cNvPr id="70" name="Google Shape;70;p9"/>
          <p:cNvSpPr>
            <a:spLocks noGrp="1"/>
          </p:cNvSpPr>
          <p:nvPr>
            <p:ph type="pic" idx="2"/>
          </p:nvPr>
        </p:nvSpPr>
        <p:spPr>
          <a:xfrm>
            <a:off x="-102600" y="3061050"/>
            <a:ext cx="9380100" cy="2349300"/>
          </a:xfrm>
          <a:prstGeom prst="rect">
            <a:avLst/>
          </a:prstGeom>
          <a:noFill/>
          <a:ln w="28575" cap="flat" cmpd="sng">
            <a:solidFill>
              <a:schemeClr val="lt1"/>
            </a:solidFill>
            <a:prstDash val="solid"/>
            <a:round/>
            <a:headEnd type="none" w="sm" len="sm"/>
            <a:tailEnd type="none" w="sm" len="sm"/>
          </a:ln>
        </p:spPr>
      </p:sp>
      <p:pic>
        <p:nvPicPr>
          <p:cNvPr id="71" name="Google Shape;71;p9"/>
          <p:cNvPicPr preferRelativeResize="0"/>
          <p:nvPr/>
        </p:nvPicPr>
        <p:blipFill rotWithShape="1">
          <a:blip r:embed="rId3">
            <a:alphaModFix/>
          </a:blip>
          <a:srcRect/>
          <a:stretch/>
        </p:blipFill>
        <p:spPr>
          <a:xfrm>
            <a:off x="-199162" y="-264315"/>
            <a:ext cx="1838325" cy="1290605"/>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six columns">
  <p:cSld name="BLANK_1_1_1_1_1">
    <p:spTree>
      <p:nvGrpSpPr>
        <p:cNvPr id="1" name="Shape 72"/>
        <p:cNvGrpSpPr/>
        <p:nvPr/>
      </p:nvGrpSpPr>
      <p:grpSpPr>
        <a:xfrm>
          <a:off x="0" y="0"/>
          <a:ext cx="0" cy="0"/>
          <a:chOff x="0" y="0"/>
          <a:chExt cx="0" cy="0"/>
        </a:xfrm>
      </p:grpSpPr>
      <p:pic>
        <p:nvPicPr>
          <p:cNvPr id="73" name="Google Shape;73;p10"/>
          <p:cNvPicPr preferRelativeResize="0"/>
          <p:nvPr/>
        </p:nvPicPr>
        <p:blipFill rotWithShape="1">
          <a:blip r:embed="rId2">
            <a:alphaModFix/>
          </a:blip>
          <a:srcRect/>
          <a:stretch/>
        </p:blipFill>
        <p:spPr>
          <a:xfrm>
            <a:off x="0" y="0"/>
            <a:ext cx="9144000" cy="5143500"/>
          </a:xfrm>
          <a:prstGeom prst="rect">
            <a:avLst/>
          </a:prstGeom>
          <a:noFill/>
          <a:ln>
            <a:noFill/>
          </a:ln>
        </p:spPr>
      </p:pic>
      <p:sp>
        <p:nvSpPr>
          <p:cNvPr id="74" name="Google Shape;74;p10"/>
          <p:cNvSpPr txBox="1">
            <a:spLocks noGrp="1"/>
          </p:cNvSpPr>
          <p:nvPr>
            <p:ph type="title"/>
          </p:nvPr>
        </p:nvSpPr>
        <p:spPr>
          <a:xfrm>
            <a:off x="720000" y="540000"/>
            <a:ext cx="7704000" cy="5643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3000"/>
              <a:buNone/>
              <a:defRPr/>
            </a:lvl1pPr>
            <a:lvl2pPr lvl="1" algn="l">
              <a:lnSpc>
                <a:spcPct val="100000"/>
              </a:lnSpc>
              <a:spcBef>
                <a:spcPts val="0"/>
              </a:spcBef>
              <a:spcAft>
                <a:spcPts val="0"/>
              </a:spcAft>
              <a:buSzPts val="3100"/>
              <a:buNone/>
              <a:defRPr/>
            </a:lvl2pPr>
            <a:lvl3pPr lvl="2" algn="l">
              <a:lnSpc>
                <a:spcPct val="100000"/>
              </a:lnSpc>
              <a:spcBef>
                <a:spcPts val="0"/>
              </a:spcBef>
              <a:spcAft>
                <a:spcPts val="0"/>
              </a:spcAft>
              <a:buSzPts val="3100"/>
              <a:buNone/>
              <a:defRPr/>
            </a:lvl3pPr>
            <a:lvl4pPr lvl="3" algn="l">
              <a:lnSpc>
                <a:spcPct val="100000"/>
              </a:lnSpc>
              <a:spcBef>
                <a:spcPts val="0"/>
              </a:spcBef>
              <a:spcAft>
                <a:spcPts val="0"/>
              </a:spcAft>
              <a:buSzPts val="3100"/>
              <a:buNone/>
              <a:defRPr/>
            </a:lvl4pPr>
            <a:lvl5pPr lvl="4" algn="l">
              <a:lnSpc>
                <a:spcPct val="100000"/>
              </a:lnSpc>
              <a:spcBef>
                <a:spcPts val="0"/>
              </a:spcBef>
              <a:spcAft>
                <a:spcPts val="0"/>
              </a:spcAft>
              <a:buSzPts val="3100"/>
              <a:buNone/>
              <a:defRPr/>
            </a:lvl5pPr>
            <a:lvl6pPr lvl="5" algn="l">
              <a:lnSpc>
                <a:spcPct val="100000"/>
              </a:lnSpc>
              <a:spcBef>
                <a:spcPts val="0"/>
              </a:spcBef>
              <a:spcAft>
                <a:spcPts val="0"/>
              </a:spcAft>
              <a:buSzPts val="3100"/>
              <a:buNone/>
              <a:defRPr/>
            </a:lvl6pPr>
            <a:lvl7pPr lvl="6" algn="l">
              <a:lnSpc>
                <a:spcPct val="100000"/>
              </a:lnSpc>
              <a:spcBef>
                <a:spcPts val="0"/>
              </a:spcBef>
              <a:spcAft>
                <a:spcPts val="0"/>
              </a:spcAft>
              <a:buSzPts val="3100"/>
              <a:buNone/>
              <a:defRPr/>
            </a:lvl7pPr>
            <a:lvl8pPr lvl="7" algn="l">
              <a:lnSpc>
                <a:spcPct val="100000"/>
              </a:lnSpc>
              <a:spcBef>
                <a:spcPts val="0"/>
              </a:spcBef>
              <a:spcAft>
                <a:spcPts val="0"/>
              </a:spcAft>
              <a:buSzPts val="3100"/>
              <a:buNone/>
              <a:defRPr/>
            </a:lvl8pPr>
            <a:lvl9pPr lvl="8" algn="l">
              <a:lnSpc>
                <a:spcPct val="100000"/>
              </a:lnSpc>
              <a:spcBef>
                <a:spcPts val="0"/>
              </a:spcBef>
              <a:spcAft>
                <a:spcPts val="0"/>
              </a:spcAft>
              <a:buSzPts val="3100"/>
              <a:buNone/>
              <a:defRPr/>
            </a:lvl9pPr>
          </a:lstStyle>
          <a:p>
            <a:endParaRPr/>
          </a:p>
        </p:txBody>
      </p:sp>
      <p:sp>
        <p:nvSpPr>
          <p:cNvPr id="75" name="Google Shape;75;p10"/>
          <p:cNvSpPr txBox="1">
            <a:spLocks noGrp="1"/>
          </p:cNvSpPr>
          <p:nvPr>
            <p:ph type="title" idx="2"/>
          </p:nvPr>
        </p:nvSpPr>
        <p:spPr>
          <a:xfrm>
            <a:off x="720000" y="1398775"/>
            <a:ext cx="2469600" cy="5277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SzPts val="2400"/>
              <a:buNone/>
              <a:defRPr sz="2000"/>
            </a:lvl1pPr>
            <a:lvl2pPr lvl="1" algn="ctr">
              <a:lnSpc>
                <a:spcPct val="100000"/>
              </a:lnSpc>
              <a:spcBef>
                <a:spcPts val="0"/>
              </a:spcBef>
              <a:spcAft>
                <a:spcPts val="0"/>
              </a:spcAft>
              <a:buSzPts val="2400"/>
              <a:buNone/>
              <a:defRPr sz="2400"/>
            </a:lvl2pPr>
            <a:lvl3pPr lvl="2" algn="ctr">
              <a:lnSpc>
                <a:spcPct val="100000"/>
              </a:lnSpc>
              <a:spcBef>
                <a:spcPts val="0"/>
              </a:spcBef>
              <a:spcAft>
                <a:spcPts val="0"/>
              </a:spcAft>
              <a:buSzPts val="2400"/>
              <a:buNone/>
              <a:defRPr sz="2400"/>
            </a:lvl3pPr>
            <a:lvl4pPr lvl="3" algn="ctr">
              <a:lnSpc>
                <a:spcPct val="100000"/>
              </a:lnSpc>
              <a:spcBef>
                <a:spcPts val="0"/>
              </a:spcBef>
              <a:spcAft>
                <a:spcPts val="0"/>
              </a:spcAft>
              <a:buSzPts val="2400"/>
              <a:buNone/>
              <a:defRPr sz="2400"/>
            </a:lvl4pPr>
            <a:lvl5pPr lvl="4" algn="ctr">
              <a:lnSpc>
                <a:spcPct val="100000"/>
              </a:lnSpc>
              <a:spcBef>
                <a:spcPts val="0"/>
              </a:spcBef>
              <a:spcAft>
                <a:spcPts val="0"/>
              </a:spcAft>
              <a:buSzPts val="2400"/>
              <a:buNone/>
              <a:defRPr sz="2400"/>
            </a:lvl5pPr>
            <a:lvl6pPr lvl="5" algn="ctr">
              <a:lnSpc>
                <a:spcPct val="100000"/>
              </a:lnSpc>
              <a:spcBef>
                <a:spcPts val="0"/>
              </a:spcBef>
              <a:spcAft>
                <a:spcPts val="0"/>
              </a:spcAft>
              <a:buSzPts val="2400"/>
              <a:buNone/>
              <a:defRPr sz="2400"/>
            </a:lvl6pPr>
            <a:lvl7pPr lvl="6" algn="ctr">
              <a:lnSpc>
                <a:spcPct val="100000"/>
              </a:lnSpc>
              <a:spcBef>
                <a:spcPts val="0"/>
              </a:spcBef>
              <a:spcAft>
                <a:spcPts val="0"/>
              </a:spcAft>
              <a:buSzPts val="2400"/>
              <a:buNone/>
              <a:defRPr sz="2400"/>
            </a:lvl7pPr>
            <a:lvl8pPr lvl="7" algn="ctr">
              <a:lnSpc>
                <a:spcPct val="100000"/>
              </a:lnSpc>
              <a:spcBef>
                <a:spcPts val="0"/>
              </a:spcBef>
              <a:spcAft>
                <a:spcPts val="0"/>
              </a:spcAft>
              <a:buSzPts val="2400"/>
              <a:buNone/>
              <a:defRPr sz="2400"/>
            </a:lvl8pPr>
            <a:lvl9pPr lvl="8" algn="ctr">
              <a:lnSpc>
                <a:spcPct val="100000"/>
              </a:lnSpc>
              <a:spcBef>
                <a:spcPts val="0"/>
              </a:spcBef>
              <a:spcAft>
                <a:spcPts val="0"/>
              </a:spcAft>
              <a:buSzPts val="2400"/>
              <a:buNone/>
              <a:defRPr sz="2400"/>
            </a:lvl9pPr>
          </a:lstStyle>
          <a:p>
            <a:endParaRPr/>
          </a:p>
        </p:txBody>
      </p:sp>
      <p:sp>
        <p:nvSpPr>
          <p:cNvPr id="76" name="Google Shape;76;p10"/>
          <p:cNvSpPr txBox="1">
            <a:spLocks noGrp="1"/>
          </p:cNvSpPr>
          <p:nvPr>
            <p:ph type="subTitle" idx="1"/>
          </p:nvPr>
        </p:nvSpPr>
        <p:spPr>
          <a:xfrm>
            <a:off x="720000" y="1881625"/>
            <a:ext cx="2469600" cy="8883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200"/>
              <a:buNone/>
              <a:defRPr/>
            </a:lvl2pPr>
            <a:lvl3pPr lvl="2" algn="ctr">
              <a:lnSpc>
                <a:spcPct val="100000"/>
              </a:lnSpc>
              <a:spcBef>
                <a:spcPts val="0"/>
              </a:spcBef>
              <a:spcAft>
                <a:spcPts val="0"/>
              </a:spcAft>
              <a:buSzPts val="1200"/>
              <a:buNone/>
              <a:defRPr/>
            </a:lvl3pPr>
            <a:lvl4pPr lvl="3" algn="ctr">
              <a:lnSpc>
                <a:spcPct val="100000"/>
              </a:lnSpc>
              <a:spcBef>
                <a:spcPts val="0"/>
              </a:spcBef>
              <a:spcAft>
                <a:spcPts val="0"/>
              </a:spcAft>
              <a:buSzPts val="1200"/>
              <a:buNone/>
              <a:defRPr/>
            </a:lvl4pPr>
            <a:lvl5pPr lvl="4" algn="ctr">
              <a:lnSpc>
                <a:spcPct val="100000"/>
              </a:lnSpc>
              <a:spcBef>
                <a:spcPts val="0"/>
              </a:spcBef>
              <a:spcAft>
                <a:spcPts val="0"/>
              </a:spcAft>
              <a:buSzPts val="1200"/>
              <a:buNone/>
              <a:defRPr/>
            </a:lvl5pPr>
            <a:lvl6pPr lvl="5" algn="ctr">
              <a:lnSpc>
                <a:spcPct val="100000"/>
              </a:lnSpc>
              <a:spcBef>
                <a:spcPts val="0"/>
              </a:spcBef>
              <a:spcAft>
                <a:spcPts val="0"/>
              </a:spcAft>
              <a:buSzPts val="1200"/>
              <a:buNone/>
              <a:defRPr/>
            </a:lvl6pPr>
            <a:lvl7pPr lvl="6" algn="ctr">
              <a:lnSpc>
                <a:spcPct val="100000"/>
              </a:lnSpc>
              <a:spcBef>
                <a:spcPts val="0"/>
              </a:spcBef>
              <a:spcAft>
                <a:spcPts val="0"/>
              </a:spcAft>
              <a:buSzPts val="1200"/>
              <a:buNone/>
              <a:defRPr/>
            </a:lvl7pPr>
            <a:lvl8pPr lvl="7" algn="ctr">
              <a:lnSpc>
                <a:spcPct val="100000"/>
              </a:lnSpc>
              <a:spcBef>
                <a:spcPts val="0"/>
              </a:spcBef>
              <a:spcAft>
                <a:spcPts val="0"/>
              </a:spcAft>
              <a:buSzPts val="1200"/>
              <a:buNone/>
              <a:defRPr/>
            </a:lvl8pPr>
            <a:lvl9pPr lvl="8" algn="ctr">
              <a:lnSpc>
                <a:spcPct val="100000"/>
              </a:lnSpc>
              <a:spcBef>
                <a:spcPts val="0"/>
              </a:spcBef>
              <a:spcAft>
                <a:spcPts val="0"/>
              </a:spcAft>
              <a:buSzPts val="1200"/>
              <a:buNone/>
              <a:defRPr/>
            </a:lvl9pPr>
          </a:lstStyle>
          <a:p>
            <a:endParaRPr/>
          </a:p>
        </p:txBody>
      </p:sp>
      <p:sp>
        <p:nvSpPr>
          <p:cNvPr id="77" name="Google Shape;77;p10"/>
          <p:cNvSpPr txBox="1">
            <a:spLocks noGrp="1"/>
          </p:cNvSpPr>
          <p:nvPr>
            <p:ph type="title" idx="3"/>
          </p:nvPr>
        </p:nvSpPr>
        <p:spPr>
          <a:xfrm>
            <a:off x="3337196" y="1398775"/>
            <a:ext cx="2469600" cy="5277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SzPts val="2400"/>
              <a:buNone/>
              <a:defRPr sz="2000"/>
            </a:lvl1pPr>
            <a:lvl2pPr lvl="1" algn="ctr">
              <a:lnSpc>
                <a:spcPct val="100000"/>
              </a:lnSpc>
              <a:spcBef>
                <a:spcPts val="0"/>
              </a:spcBef>
              <a:spcAft>
                <a:spcPts val="0"/>
              </a:spcAft>
              <a:buSzPts val="2400"/>
              <a:buNone/>
              <a:defRPr sz="2400"/>
            </a:lvl2pPr>
            <a:lvl3pPr lvl="2" algn="ctr">
              <a:lnSpc>
                <a:spcPct val="100000"/>
              </a:lnSpc>
              <a:spcBef>
                <a:spcPts val="0"/>
              </a:spcBef>
              <a:spcAft>
                <a:spcPts val="0"/>
              </a:spcAft>
              <a:buSzPts val="2400"/>
              <a:buNone/>
              <a:defRPr sz="2400"/>
            </a:lvl3pPr>
            <a:lvl4pPr lvl="3" algn="ctr">
              <a:lnSpc>
                <a:spcPct val="100000"/>
              </a:lnSpc>
              <a:spcBef>
                <a:spcPts val="0"/>
              </a:spcBef>
              <a:spcAft>
                <a:spcPts val="0"/>
              </a:spcAft>
              <a:buSzPts val="2400"/>
              <a:buNone/>
              <a:defRPr sz="2400"/>
            </a:lvl4pPr>
            <a:lvl5pPr lvl="4" algn="ctr">
              <a:lnSpc>
                <a:spcPct val="100000"/>
              </a:lnSpc>
              <a:spcBef>
                <a:spcPts val="0"/>
              </a:spcBef>
              <a:spcAft>
                <a:spcPts val="0"/>
              </a:spcAft>
              <a:buSzPts val="2400"/>
              <a:buNone/>
              <a:defRPr sz="2400"/>
            </a:lvl5pPr>
            <a:lvl6pPr lvl="5" algn="ctr">
              <a:lnSpc>
                <a:spcPct val="100000"/>
              </a:lnSpc>
              <a:spcBef>
                <a:spcPts val="0"/>
              </a:spcBef>
              <a:spcAft>
                <a:spcPts val="0"/>
              </a:spcAft>
              <a:buSzPts val="2400"/>
              <a:buNone/>
              <a:defRPr sz="2400"/>
            </a:lvl6pPr>
            <a:lvl7pPr lvl="6" algn="ctr">
              <a:lnSpc>
                <a:spcPct val="100000"/>
              </a:lnSpc>
              <a:spcBef>
                <a:spcPts val="0"/>
              </a:spcBef>
              <a:spcAft>
                <a:spcPts val="0"/>
              </a:spcAft>
              <a:buSzPts val="2400"/>
              <a:buNone/>
              <a:defRPr sz="2400"/>
            </a:lvl7pPr>
            <a:lvl8pPr lvl="7" algn="ctr">
              <a:lnSpc>
                <a:spcPct val="100000"/>
              </a:lnSpc>
              <a:spcBef>
                <a:spcPts val="0"/>
              </a:spcBef>
              <a:spcAft>
                <a:spcPts val="0"/>
              </a:spcAft>
              <a:buSzPts val="2400"/>
              <a:buNone/>
              <a:defRPr sz="2400"/>
            </a:lvl8pPr>
            <a:lvl9pPr lvl="8" algn="ctr">
              <a:lnSpc>
                <a:spcPct val="100000"/>
              </a:lnSpc>
              <a:spcBef>
                <a:spcPts val="0"/>
              </a:spcBef>
              <a:spcAft>
                <a:spcPts val="0"/>
              </a:spcAft>
              <a:buSzPts val="2400"/>
              <a:buNone/>
              <a:defRPr sz="2400"/>
            </a:lvl9pPr>
          </a:lstStyle>
          <a:p>
            <a:endParaRPr/>
          </a:p>
        </p:txBody>
      </p:sp>
      <p:sp>
        <p:nvSpPr>
          <p:cNvPr id="78" name="Google Shape;78;p10"/>
          <p:cNvSpPr txBox="1">
            <a:spLocks noGrp="1"/>
          </p:cNvSpPr>
          <p:nvPr>
            <p:ph type="subTitle" idx="4"/>
          </p:nvPr>
        </p:nvSpPr>
        <p:spPr>
          <a:xfrm>
            <a:off x="3337196" y="1881625"/>
            <a:ext cx="2469600" cy="8883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200"/>
              <a:buNone/>
              <a:defRPr/>
            </a:lvl2pPr>
            <a:lvl3pPr lvl="2" algn="ctr">
              <a:lnSpc>
                <a:spcPct val="100000"/>
              </a:lnSpc>
              <a:spcBef>
                <a:spcPts val="0"/>
              </a:spcBef>
              <a:spcAft>
                <a:spcPts val="0"/>
              </a:spcAft>
              <a:buSzPts val="1200"/>
              <a:buNone/>
              <a:defRPr/>
            </a:lvl3pPr>
            <a:lvl4pPr lvl="3" algn="ctr">
              <a:lnSpc>
                <a:spcPct val="100000"/>
              </a:lnSpc>
              <a:spcBef>
                <a:spcPts val="0"/>
              </a:spcBef>
              <a:spcAft>
                <a:spcPts val="0"/>
              </a:spcAft>
              <a:buSzPts val="1200"/>
              <a:buNone/>
              <a:defRPr/>
            </a:lvl4pPr>
            <a:lvl5pPr lvl="4" algn="ctr">
              <a:lnSpc>
                <a:spcPct val="100000"/>
              </a:lnSpc>
              <a:spcBef>
                <a:spcPts val="0"/>
              </a:spcBef>
              <a:spcAft>
                <a:spcPts val="0"/>
              </a:spcAft>
              <a:buSzPts val="1200"/>
              <a:buNone/>
              <a:defRPr/>
            </a:lvl5pPr>
            <a:lvl6pPr lvl="5" algn="ctr">
              <a:lnSpc>
                <a:spcPct val="100000"/>
              </a:lnSpc>
              <a:spcBef>
                <a:spcPts val="0"/>
              </a:spcBef>
              <a:spcAft>
                <a:spcPts val="0"/>
              </a:spcAft>
              <a:buSzPts val="1200"/>
              <a:buNone/>
              <a:defRPr/>
            </a:lvl6pPr>
            <a:lvl7pPr lvl="6" algn="ctr">
              <a:lnSpc>
                <a:spcPct val="100000"/>
              </a:lnSpc>
              <a:spcBef>
                <a:spcPts val="0"/>
              </a:spcBef>
              <a:spcAft>
                <a:spcPts val="0"/>
              </a:spcAft>
              <a:buSzPts val="1200"/>
              <a:buNone/>
              <a:defRPr/>
            </a:lvl7pPr>
            <a:lvl8pPr lvl="7" algn="ctr">
              <a:lnSpc>
                <a:spcPct val="100000"/>
              </a:lnSpc>
              <a:spcBef>
                <a:spcPts val="0"/>
              </a:spcBef>
              <a:spcAft>
                <a:spcPts val="0"/>
              </a:spcAft>
              <a:buSzPts val="1200"/>
              <a:buNone/>
              <a:defRPr/>
            </a:lvl8pPr>
            <a:lvl9pPr lvl="8" algn="ctr">
              <a:lnSpc>
                <a:spcPct val="100000"/>
              </a:lnSpc>
              <a:spcBef>
                <a:spcPts val="0"/>
              </a:spcBef>
              <a:spcAft>
                <a:spcPts val="0"/>
              </a:spcAft>
              <a:buSzPts val="1200"/>
              <a:buNone/>
              <a:defRPr/>
            </a:lvl9pPr>
          </a:lstStyle>
          <a:p>
            <a:endParaRPr/>
          </a:p>
        </p:txBody>
      </p:sp>
      <p:sp>
        <p:nvSpPr>
          <p:cNvPr id="79" name="Google Shape;79;p10"/>
          <p:cNvSpPr txBox="1">
            <a:spLocks noGrp="1"/>
          </p:cNvSpPr>
          <p:nvPr>
            <p:ph type="title" idx="5"/>
          </p:nvPr>
        </p:nvSpPr>
        <p:spPr>
          <a:xfrm>
            <a:off x="720000" y="3150125"/>
            <a:ext cx="2469600" cy="5277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SzPts val="2400"/>
              <a:buNone/>
              <a:defRPr sz="2000"/>
            </a:lvl1pPr>
            <a:lvl2pPr lvl="1" algn="ctr">
              <a:lnSpc>
                <a:spcPct val="100000"/>
              </a:lnSpc>
              <a:spcBef>
                <a:spcPts val="0"/>
              </a:spcBef>
              <a:spcAft>
                <a:spcPts val="0"/>
              </a:spcAft>
              <a:buSzPts val="2400"/>
              <a:buNone/>
              <a:defRPr sz="2400"/>
            </a:lvl2pPr>
            <a:lvl3pPr lvl="2" algn="ctr">
              <a:lnSpc>
                <a:spcPct val="100000"/>
              </a:lnSpc>
              <a:spcBef>
                <a:spcPts val="0"/>
              </a:spcBef>
              <a:spcAft>
                <a:spcPts val="0"/>
              </a:spcAft>
              <a:buSzPts val="2400"/>
              <a:buNone/>
              <a:defRPr sz="2400"/>
            </a:lvl3pPr>
            <a:lvl4pPr lvl="3" algn="ctr">
              <a:lnSpc>
                <a:spcPct val="100000"/>
              </a:lnSpc>
              <a:spcBef>
                <a:spcPts val="0"/>
              </a:spcBef>
              <a:spcAft>
                <a:spcPts val="0"/>
              </a:spcAft>
              <a:buSzPts val="2400"/>
              <a:buNone/>
              <a:defRPr sz="2400"/>
            </a:lvl4pPr>
            <a:lvl5pPr lvl="4" algn="ctr">
              <a:lnSpc>
                <a:spcPct val="100000"/>
              </a:lnSpc>
              <a:spcBef>
                <a:spcPts val="0"/>
              </a:spcBef>
              <a:spcAft>
                <a:spcPts val="0"/>
              </a:spcAft>
              <a:buSzPts val="2400"/>
              <a:buNone/>
              <a:defRPr sz="2400"/>
            </a:lvl5pPr>
            <a:lvl6pPr lvl="5" algn="ctr">
              <a:lnSpc>
                <a:spcPct val="100000"/>
              </a:lnSpc>
              <a:spcBef>
                <a:spcPts val="0"/>
              </a:spcBef>
              <a:spcAft>
                <a:spcPts val="0"/>
              </a:spcAft>
              <a:buSzPts val="2400"/>
              <a:buNone/>
              <a:defRPr sz="2400"/>
            </a:lvl6pPr>
            <a:lvl7pPr lvl="6" algn="ctr">
              <a:lnSpc>
                <a:spcPct val="100000"/>
              </a:lnSpc>
              <a:spcBef>
                <a:spcPts val="0"/>
              </a:spcBef>
              <a:spcAft>
                <a:spcPts val="0"/>
              </a:spcAft>
              <a:buSzPts val="2400"/>
              <a:buNone/>
              <a:defRPr sz="2400"/>
            </a:lvl7pPr>
            <a:lvl8pPr lvl="7" algn="ctr">
              <a:lnSpc>
                <a:spcPct val="100000"/>
              </a:lnSpc>
              <a:spcBef>
                <a:spcPts val="0"/>
              </a:spcBef>
              <a:spcAft>
                <a:spcPts val="0"/>
              </a:spcAft>
              <a:buSzPts val="2400"/>
              <a:buNone/>
              <a:defRPr sz="2400"/>
            </a:lvl8pPr>
            <a:lvl9pPr lvl="8" algn="ctr">
              <a:lnSpc>
                <a:spcPct val="100000"/>
              </a:lnSpc>
              <a:spcBef>
                <a:spcPts val="0"/>
              </a:spcBef>
              <a:spcAft>
                <a:spcPts val="0"/>
              </a:spcAft>
              <a:buSzPts val="2400"/>
              <a:buNone/>
              <a:defRPr sz="2400"/>
            </a:lvl9pPr>
          </a:lstStyle>
          <a:p>
            <a:endParaRPr/>
          </a:p>
        </p:txBody>
      </p:sp>
      <p:sp>
        <p:nvSpPr>
          <p:cNvPr id="80" name="Google Shape;80;p10"/>
          <p:cNvSpPr txBox="1">
            <a:spLocks noGrp="1"/>
          </p:cNvSpPr>
          <p:nvPr>
            <p:ph type="subTitle" idx="6"/>
          </p:nvPr>
        </p:nvSpPr>
        <p:spPr>
          <a:xfrm>
            <a:off x="720000" y="3629475"/>
            <a:ext cx="2469600" cy="8883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200"/>
              <a:buNone/>
              <a:defRPr/>
            </a:lvl2pPr>
            <a:lvl3pPr lvl="2" algn="ctr">
              <a:lnSpc>
                <a:spcPct val="100000"/>
              </a:lnSpc>
              <a:spcBef>
                <a:spcPts val="0"/>
              </a:spcBef>
              <a:spcAft>
                <a:spcPts val="0"/>
              </a:spcAft>
              <a:buSzPts val="1200"/>
              <a:buNone/>
              <a:defRPr/>
            </a:lvl3pPr>
            <a:lvl4pPr lvl="3" algn="ctr">
              <a:lnSpc>
                <a:spcPct val="100000"/>
              </a:lnSpc>
              <a:spcBef>
                <a:spcPts val="0"/>
              </a:spcBef>
              <a:spcAft>
                <a:spcPts val="0"/>
              </a:spcAft>
              <a:buSzPts val="1200"/>
              <a:buNone/>
              <a:defRPr/>
            </a:lvl4pPr>
            <a:lvl5pPr lvl="4" algn="ctr">
              <a:lnSpc>
                <a:spcPct val="100000"/>
              </a:lnSpc>
              <a:spcBef>
                <a:spcPts val="0"/>
              </a:spcBef>
              <a:spcAft>
                <a:spcPts val="0"/>
              </a:spcAft>
              <a:buSzPts val="1200"/>
              <a:buNone/>
              <a:defRPr/>
            </a:lvl5pPr>
            <a:lvl6pPr lvl="5" algn="ctr">
              <a:lnSpc>
                <a:spcPct val="100000"/>
              </a:lnSpc>
              <a:spcBef>
                <a:spcPts val="0"/>
              </a:spcBef>
              <a:spcAft>
                <a:spcPts val="0"/>
              </a:spcAft>
              <a:buSzPts val="1200"/>
              <a:buNone/>
              <a:defRPr/>
            </a:lvl6pPr>
            <a:lvl7pPr lvl="6" algn="ctr">
              <a:lnSpc>
                <a:spcPct val="100000"/>
              </a:lnSpc>
              <a:spcBef>
                <a:spcPts val="0"/>
              </a:spcBef>
              <a:spcAft>
                <a:spcPts val="0"/>
              </a:spcAft>
              <a:buSzPts val="1200"/>
              <a:buNone/>
              <a:defRPr/>
            </a:lvl7pPr>
            <a:lvl8pPr lvl="7" algn="ctr">
              <a:lnSpc>
                <a:spcPct val="100000"/>
              </a:lnSpc>
              <a:spcBef>
                <a:spcPts val="0"/>
              </a:spcBef>
              <a:spcAft>
                <a:spcPts val="0"/>
              </a:spcAft>
              <a:buSzPts val="1200"/>
              <a:buNone/>
              <a:defRPr/>
            </a:lvl8pPr>
            <a:lvl9pPr lvl="8" algn="ctr">
              <a:lnSpc>
                <a:spcPct val="100000"/>
              </a:lnSpc>
              <a:spcBef>
                <a:spcPts val="0"/>
              </a:spcBef>
              <a:spcAft>
                <a:spcPts val="0"/>
              </a:spcAft>
              <a:buSzPts val="1200"/>
              <a:buNone/>
              <a:defRPr/>
            </a:lvl9pPr>
          </a:lstStyle>
          <a:p>
            <a:endParaRPr/>
          </a:p>
        </p:txBody>
      </p:sp>
      <p:sp>
        <p:nvSpPr>
          <p:cNvPr id="81" name="Google Shape;81;p10"/>
          <p:cNvSpPr txBox="1">
            <a:spLocks noGrp="1"/>
          </p:cNvSpPr>
          <p:nvPr>
            <p:ph type="title" idx="7"/>
          </p:nvPr>
        </p:nvSpPr>
        <p:spPr>
          <a:xfrm>
            <a:off x="3337196" y="3150125"/>
            <a:ext cx="2469600" cy="5277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SzPts val="2400"/>
              <a:buNone/>
              <a:defRPr sz="2000"/>
            </a:lvl1pPr>
            <a:lvl2pPr lvl="1" algn="ctr">
              <a:lnSpc>
                <a:spcPct val="100000"/>
              </a:lnSpc>
              <a:spcBef>
                <a:spcPts val="0"/>
              </a:spcBef>
              <a:spcAft>
                <a:spcPts val="0"/>
              </a:spcAft>
              <a:buSzPts val="2400"/>
              <a:buNone/>
              <a:defRPr sz="2400"/>
            </a:lvl2pPr>
            <a:lvl3pPr lvl="2" algn="ctr">
              <a:lnSpc>
                <a:spcPct val="100000"/>
              </a:lnSpc>
              <a:spcBef>
                <a:spcPts val="0"/>
              </a:spcBef>
              <a:spcAft>
                <a:spcPts val="0"/>
              </a:spcAft>
              <a:buSzPts val="2400"/>
              <a:buNone/>
              <a:defRPr sz="2400"/>
            </a:lvl3pPr>
            <a:lvl4pPr lvl="3" algn="ctr">
              <a:lnSpc>
                <a:spcPct val="100000"/>
              </a:lnSpc>
              <a:spcBef>
                <a:spcPts val="0"/>
              </a:spcBef>
              <a:spcAft>
                <a:spcPts val="0"/>
              </a:spcAft>
              <a:buSzPts val="2400"/>
              <a:buNone/>
              <a:defRPr sz="2400"/>
            </a:lvl4pPr>
            <a:lvl5pPr lvl="4" algn="ctr">
              <a:lnSpc>
                <a:spcPct val="100000"/>
              </a:lnSpc>
              <a:spcBef>
                <a:spcPts val="0"/>
              </a:spcBef>
              <a:spcAft>
                <a:spcPts val="0"/>
              </a:spcAft>
              <a:buSzPts val="2400"/>
              <a:buNone/>
              <a:defRPr sz="2400"/>
            </a:lvl5pPr>
            <a:lvl6pPr lvl="5" algn="ctr">
              <a:lnSpc>
                <a:spcPct val="100000"/>
              </a:lnSpc>
              <a:spcBef>
                <a:spcPts val="0"/>
              </a:spcBef>
              <a:spcAft>
                <a:spcPts val="0"/>
              </a:spcAft>
              <a:buSzPts val="2400"/>
              <a:buNone/>
              <a:defRPr sz="2400"/>
            </a:lvl6pPr>
            <a:lvl7pPr lvl="6" algn="ctr">
              <a:lnSpc>
                <a:spcPct val="100000"/>
              </a:lnSpc>
              <a:spcBef>
                <a:spcPts val="0"/>
              </a:spcBef>
              <a:spcAft>
                <a:spcPts val="0"/>
              </a:spcAft>
              <a:buSzPts val="2400"/>
              <a:buNone/>
              <a:defRPr sz="2400"/>
            </a:lvl7pPr>
            <a:lvl8pPr lvl="7" algn="ctr">
              <a:lnSpc>
                <a:spcPct val="100000"/>
              </a:lnSpc>
              <a:spcBef>
                <a:spcPts val="0"/>
              </a:spcBef>
              <a:spcAft>
                <a:spcPts val="0"/>
              </a:spcAft>
              <a:buSzPts val="2400"/>
              <a:buNone/>
              <a:defRPr sz="2400"/>
            </a:lvl8pPr>
            <a:lvl9pPr lvl="8" algn="ctr">
              <a:lnSpc>
                <a:spcPct val="100000"/>
              </a:lnSpc>
              <a:spcBef>
                <a:spcPts val="0"/>
              </a:spcBef>
              <a:spcAft>
                <a:spcPts val="0"/>
              </a:spcAft>
              <a:buSzPts val="2400"/>
              <a:buNone/>
              <a:defRPr sz="2400"/>
            </a:lvl9pPr>
          </a:lstStyle>
          <a:p>
            <a:endParaRPr/>
          </a:p>
        </p:txBody>
      </p:sp>
      <p:sp>
        <p:nvSpPr>
          <p:cNvPr id="82" name="Google Shape;82;p10"/>
          <p:cNvSpPr txBox="1">
            <a:spLocks noGrp="1"/>
          </p:cNvSpPr>
          <p:nvPr>
            <p:ph type="subTitle" idx="8"/>
          </p:nvPr>
        </p:nvSpPr>
        <p:spPr>
          <a:xfrm>
            <a:off x="3337195" y="3629475"/>
            <a:ext cx="2469600" cy="8883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200"/>
              <a:buNone/>
              <a:defRPr/>
            </a:lvl2pPr>
            <a:lvl3pPr lvl="2" algn="ctr">
              <a:lnSpc>
                <a:spcPct val="100000"/>
              </a:lnSpc>
              <a:spcBef>
                <a:spcPts val="0"/>
              </a:spcBef>
              <a:spcAft>
                <a:spcPts val="0"/>
              </a:spcAft>
              <a:buSzPts val="1200"/>
              <a:buNone/>
              <a:defRPr/>
            </a:lvl3pPr>
            <a:lvl4pPr lvl="3" algn="ctr">
              <a:lnSpc>
                <a:spcPct val="100000"/>
              </a:lnSpc>
              <a:spcBef>
                <a:spcPts val="0"/>
              </a:spcBef>
              <a:spcAft>
                <a:spcPts val="0"/>
              </a:spcAft>
              <a:buSzPts val="1200"/>
              <a:buNone/>
              <a:defRPr/>
            </a:lvl4pPr>
            <a:lvl5pPr lvl="4" algn="ctr">
              <a:lnSpc>
                <a:spcPct val="100000"/>
              </a:lnSpc>
              <a:spcBef>
                <a:spcPts val="0"/>
              </a:spcBef>
              <a:spcAft>
                <a:spcPts val="0"/>
              </a:spcAft>
              <a:buSzPts val="1200"/>
              <a:buNone/>
              <a:defRPr/>
            </a:lvl5pPr>
            <a:lvl6pPr lvl="5" algn="ctr">
              <a:lnSpc>
                <a:spcPct val="100000"/>
              </a:lnSpc>
              <a:spcBef>
                <a:spcPts val="0"/>
              </a:spcBef>
              <a:spcAft>
                <a:spcPts val="0"/>
              </a:spcAft>
              <a:buSzPts val="1200"/>
              <a:buNone/>
              <a:defRPr/>
            </a:lvl6pPr>
            <a:lvl7pPr lvl="6" algn="ctr">
              <a:lnSpc>
                <a:spcPct val="100000"/>
              </a:lnSpc>
              <a:spcBef>
                <a:spcPts val="0"/>
              </a:spcBef>
              <a:spcAft>
                <a:spcPts val="0"/>
              </a:spcAft>
              <a:buSzPts val="1200"/>
              <a:buNone/>
              <a:defRPr/>
            </a:lvl7pPr>
            <a:lvl8pPr lvl="7" algn="ctr">
              <a:lnSpc>
                <a:spcPct val="100000"/>
              </a:lnSpc>
              <a:spcBef>
                <a:spcPts val="0"/>
              </a:spcBef>
              <a:spcAft>
                <a:spcPts val="0"/>
              </a:spcAft>
              <a:buSzPts val="1200"/>
              <a:buNone/>
              <a:defRPr/>
            </a:lvl8pPr>
            <a:lvl9pPr lvl="8" algn="ctr">
              <a:lnSpc>
                <a:spcPct val="100000"/>
              </a:lnSpc>
              <a:spcBef>
                <a:spcPts val="0"/>
              </a:spcBef>
              <a:spcAft>
                <a:spcPts val="0"/>
              </a:spcAft>
              <a:buSzPts val="1200"/>
              <a:buNone/>
              <a:defRPr/>
            </a:lvl9pPr>
          </a:lstStyle>
          <a:p>
            <a:endParaRPr/>
          </a:p>
        </p:txBody>
      </p:sp>
      <p:sp>
        <p:nvSpPr>
          <p:cNvPr id="83" name="Google Shape;83;p10"/>
          <p:cNvSpPr txBox="1">
            <a:spLocks noGrp="1"/>
          </p:cNvSpPr>
          <p:nvPr>
            <p:ph type="title" idx="9"/>
          </p:nvPr>
        </p:nvSpPr>
        <p:spPr>
          <a:xfrm>
            <a:off x="5954403" y="1398775"/>
            <a:ext cx="2469600" cy="5277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SzPts val="2400"/>
              <a:buNone/>
              <a:defRPr sz="2000"/>
            </a:lvl1pPr>
            <a:lvl2pPr lvl="1" algn="ctr">
              <a:lnSpc>
                <a:spcPct val="100000"/>
              </a:lnSpc>
              <a:spcBef>
                <a:spcPts val="0"/>
              </a:spcBef>
              <a:spcAft>
                <a:spcPts val="0"/>
              </a:spcAft>
              <a:buSzPts val="2400"/>
              <a:buNone/>
              <a:defRPr sz="2400"/>
            </a:lvl2pPr>
            <a:lvl3pPr lvl="2" algn="ctr">
              <a:lnSpc>
                <a:spcPct val="100000"/>
              </a:lnSpc>
              <a:spcBef>
                <a:spcPts val="0"/>
              </a:spcBef>
              <a:spcAft>
                <a:spcPts val="0"/>
              </a:spcAft>
              <a:buSzPts val="2400"/>
              <a:buNone/>
              <a:defRPr sz="2400"/>
            </a:lvl3pPr>
            <a:lvl4pPr lvl="3" algn="ctr">
              <a:lnSpc>
                <a:spcPct val="100000"/>
              </a:lnSpc>
              <a:spcBef>
                <a:spcPts val="0"/>
              </a:spcBef>
              <a:spcAft>
                <a:spcPts val="0"/>
              </a:spcAft>
              <a:buSzPts val="2400"/>
              <a:buNone/>
              <a:defRPr sz="2400"/>
            </a:lvl4pPr>
            <a:lvl5pPr lvl="4" algn="ctr">
              <a:lnSpc>
                <a:spcPct val="100000"/>
              </a:lnSpc>
              <a:spcBef>
                <a:spcPts val="0"/>
              </a:spcBef>
              <a:spcAft>
                <a:spcPts val="0"/>
              </a:spcAft>
              <a:buSzPts val="2400"/>
              <a:buNone/>
              <a:defRPr sz="2400"/>
            </a:lvl5pPr>
            <a:lvl6pPr lvl="5" algn="ctr">
              <a:lnSpc>
                <a:spcPct val="100000"/>
              </a:lnSpc>
              <a:spcBef>
                <a:spcPts val="0"/>
              </a:spcBef>
              <a:spcAft>
                <a:spcPts val="0"/>
              </a:spcAft>
              <a:buSzPts val="2400"/>
              <a:buNone/>
              <a:defRPr sz="2400"/>
            </a:lvl6pPr>
            <a:lvl7pPr lvl="6" algn="ctr">
              <a:lnSpc>
                <a:spcPct val="100000"/>
              </a:lnSpc>
              <a:spcBef>
                <a:spcPts val="0"/>
              </a:spcBef>
              <a:spcAft>
                <a:spcPts val="0"/>
              </a:spcAft>
              <a:buSzPts val="2400"/>
              <a:buNone/>
              <a:defRPr sz="2400"/>
            </a:lvl7pPr>
            <a:lvl8pPr lvl="7" algn="ctr">
              <a:lnSpc>
                <a:spcPct val="100000"/>
              </a:lnSpc>
              <a:spcBef>
                <a:spcPts val="0"/>
              </a:spcBef>
              <a:spcAft>
                <a:spcPts val="0"/>
              </a:spcAft>
              <a:buSzPts val="2400"/>
              <a:buNone/>
              <a:defRPr sz="2400"/>
            </a:lvl8pPr>
            <a:lvl9pPr lvl="8" algn="ctr">
              <a:lnSpc>
                <a:spcPct val="100000"/>
              </a:lnSpc>
              <a:spcBef>
                <a:spcPts val="0"/>
              </a:spcBef>
              <a:spcAft>
                <a:spcPts val="0"/>
              </a:spcAft>
              <a:buSzPts val="2400"/>
              <a:buNone/>
              <a:defRPr sz="2400"/>
            </a:lvl9pPr>
          </a:lstStyle>
          <a:p>
            <a:endParaRPr/>
          </a:p>
        </p:txBody>
      </p:sp>
      <p:sp>
        <p:nvSpPr>
          <p:cNvPr id="84" name="Google Shape;84;p10"/>
          <p:cNvSpPr txBox="1">
            <a:spLocks noGrp="1"/>
          </p:cNvSpPr>
          <p:nvPr>
            <p:ph type="subTitle" idx="13"/>
          </p:nvPr>
        </p:nvSpPr>
        <p:spPr>
          <a:xfrm>
            <a:off x="5954403" y="1881625"/>
            <a:ext cx="2469600" cy="8883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200"/>
              <a:buNone/>
              <a:defRPr/>
            </a:lvl2pPr>
            <a:lvl3pPr lvl="2" algn="ctr">
              <a:lnSpc>
                <a:spcPct val="100000"/>
              </a:lnSpc>
              <a:spcBef>
                <a:spcPts val="0"/>
              </a:spcBef>
              <a:spcAft>
                <a:spcPts val="0"/>
              </a:spcAft>
              <a:buSzPts val="1200"/>
              <a:buNone/>
              <a:defRPr/>
            </a:lvl3pPr>
            <a:lvl4pPr lvl="3" algn="ctr">
              <a:lnSpc>
                <a:spcPct val="100000"/>
              </a:lnSpc>
              <a:spcBef>
                <a:spcPts val="0"/>
              </a:spcBef>
              <a:spcAft>
                <a:spcPts val="0"/>
              </a:spcAft>
              <a:buSzPts val="1200"/>
              <a:buNone/>
              <a:defRPr/>
            </a:lvl4pPr>
            <a:lvl5pPr lvl="4" algn="ctr">
              <a:lnSpc>
                <a:spcPct val="100000"/>
              </a:lnSpc>
              <a:spcBef>
                <a:spcPts val="0"/>
              </a:spcBef>
              <a:spcAft>
                <a:spcPts val="0"/>
              </a:spcAft>
              <a:buSzPts val="1200"/>
              <a:buNone/>
              <a:defRPr/>
            </a:lvl5pPr>
            <a:lvl6pPr lvl="5" algn="ctr">
              <a:lnSpc>
                <a:spcPct val="100000"/>
              </a:lnSpc>
              <a:spcBef>
                <a:spcPts val="0"/>
              </a:spcBef>
              <a:spcAft>
                <a:spcPts val="0"/>
              </a:spcAft>
              <a:buSzPts val="1200"/>
              <a:buNone/>
              <a:defRPr/>
            </a:lvl6pPr>
            <a:lvl7pPr lvl="6" algn="ctr">
              <a:lnSpc>
                <a:spcPct val="100000"/>
              </a:lnSpc>
              <a:spcBef>
                <a:spcPts val="0"/>
              </a:spcBef>
              <a:spcAft>
                <a:spcPts val="0"/>
              </a:spcAft>
              <a:buSzPts val="1200"/>
              <a:buNone/>
              <a:defRPr/>
            </a:lvl7pPr>
            <a:lvl8pPr lvl="7" algn="ctr">
              <a:lnSpc>
                <a:spcPct val="100000"/>
              </a:lnSpc>
              <a:spcBef>
                <a:spcPts val="0"/>
              </a:spcBef>
              <a:spcAft>
                <a:spcPts val="0"/>
              </a:spcAft>
              <a:buSzPts val="1200"/>
              <a:buNone/>
              <a:defRPr/>
            </a:lvl8pPr>
            <a:lvl9pPr lvl="8" algn="ctr">
              <a:lnSpc>
                <a:spcPct val="100000"/>
              </a:lnSpc>
              <a:spcBef>
                <a:spcPts val="0"/>
              </a:spcBef>
              <a:spcAft>
                <a:spcPts val="0"/>
              </a:spcAft>
              <a:buSzPts val="1200"/>
              <a:buNone/>
              <a:defRPr/>
            </a:lvl9pPr>
          </a:lstStyle>
          <a:p>
            <a:endParaRPr/>
          </a:p>
        </p:txBody>
      </p:sp>
      <p:sp>
        <p:nvSpPr>
          <p:cNvPr id="85" name="Google Shape;85;p10"/>
          <p:cNvSpPr txBox="1">
            <a:spLocks noGrp="1"/>
          </p:cNvSpPr>
          <p:nvPr>
            <p:ph type="title" idx="14"/>
          </p:nvPr>
        </p:nvSpPr>
        <p:spPr>
          <a:xfrm>
            <a:off x="5954403" y="3150125"/>
            <a:ext cx="2469600" cy="5277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SzPts val="2400"/>
              <a:buNone/>
              <a:defRPr sz="2000"/>
            </a:lvl1pPr>
            <a:lvl2pPr lvl="1" algn="ctr">
              <a:lnSpc>
                <a:spcPct val="100000"/>
              </a:lnSpc>
              <a:spcBef>
                <a:spcPts val="0"/>
              </a:spcBef>
              <a:spcAft>
                <a:spcPts val="0"/>
              </a:spcAft>
              <a:buSzPts val="2400"/>
              <a:buNone/>
              <a:defRPr sz="2400"/>
            </a:lvl2pPr>
            <a:lvl3pPr lvl="2" algn="ctr">
              <a:lnSpc>
                <a:spcPct val="100000"/>
              </a:lnSpc>
              <a:spcBef>
                <a:spcPts val="0"/>
              </a:spcBef>
              <a:spcAft>
                <a:spcPts val="0"/>
              </a:spcAft>
              <a:buSzPts val="2400"/>
              <a:buNone/>
              <a:defRPr sz="2400"/>
            </a:lvl3pPr>
            <a:lvl4pPr lvl="3" algn="ctr">
              <a:lnSpc>
                <a:spcPct val="100000"/>
              </a:lnSpc>
              <a:spcBef>
                <a:spcPts val="0"/>
              </a:spcBef>
              <a:spcAft>
                <a:spcPts val="0"/>
              </a:spcAft>
              <a:buSzPts val="2400"/>
              <a:buNone/>
              <a:defRPr sz="2400"/>
            </a:lvl4pPr>
            <a:lvl5pPr lvl="4" algn="ctr">
              <a:lnSpc>
                <a:spcPct val="100000"/>
              </a:lnSpc>
              <a:spcBef>
                <a:spcPts val="0"/>
              </a:spcBef>
              <a:spcAft>
                <a:spcPts val="0"/>
              </a:spcAft>
              <a:buSzPts val="2400"/>
              <a:buNone/>
              <a:defRPr sz="2400"/>
            </a:lvl5pPr>
            <a:lvl6pPr lvl="5" algn="ctr">
              <a:lnSpc>
                <a:spcPct val="100000"/>
              </a:lnSpc>
              <a:spcBef>
                <a:spcPts val="0"/>
              </a:spcBef>
              <a:spcAft>
                <a:spcPts val="0"/>
              </a:spcAft>
              <a:buSzPts val="2400"/>
              <a:buNone/>
              <a:defRPr sz="2400"/>
            </a:lvl6pPr>
            <a:lvl7pPr lvl="6" algn="ctr">
              <a:lnSpc>
                <a:spcPct val="100000"/>
              </a:lnSpc>
              <a:spcBef>
                <a:spcPts val="0"/>
              </a:spcBef>
              <a:spcAft>
                <a:spcPts val="0"/>
              </a:spcAft>
              <a:buSzPts val="2400"/>
              <a:buNone/>
              <a:defRPr sz="2400"/>
            </a:lvl7pPr>
            <a:lvl8pPr lvl="7" algn="ctr">
              <a:lnSpc>
                <a:spcPct val="100000"/>
              </a:lnSpc>
              <a:spcBef>
                <a:spcPts val="0"/>
              </a:spcBef>
              <a:spcAft>
                <a:spcPts val="0"/>
              </a:spcAft>
              <a:buSzPts val="2400"/>
              <a:buNone/>
              <a:defRPr sz="2400"/>
            </a:lvl8pPr>
            <a:lvl9pPr lvl="8" algn="ctr">
              <a:lnSpc>
                <a:spcPct val="100000"/>
              </a:lnSpc>
              <a:spcBef>
                <a:spcPts val="0"/>
              </a:spcBef>
              <a:spcAft>
                <a:spcPts val="0"/>
              </a:spcAft>
              <a:buSzPts val="2400"/>
              <a:buNone/>
              <a:defRPr sz="2400"/>
            </a:lvl9pPr>
          </a:lstStyle>
          <a:p>
            <a:endParaRPr/>
          </a:p>
        </p:txBody>
      </p:sp>
      <p:sp>
        <p:nvSpPr>
          <p:cNvPr id="86" name="Google Shape;86;p10"/>
          <p:cNvSpPr txBox="1">
            <a:spLocks noGrp="1"/>
          </p:cNvSpPr>
          <p:nvPr>
            <p:ph type="subTitle" idx="15"/>
          </p:nvPr>
        </p:nvSpPr>
        <p:spPr>
          <a:xfrm>
            <a:off x="5954401" y="3629475"/>
            <a:ext cx="2469600" cy="8883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200"/>
              <a:buNone/>
              <a:defRPr/>
            </a:lvl2pPr>
            <a:lvl3pPr lvl="2" algn="ctr">
              <a:lnSpc>
                <a:spcPct val="100000"/>
              </a:lnSpc>
              <a:spcBef>
                <a:spcPts val="0"/>
              </a:spcBef>
              <a:spcAft>
                <a:spcPts val="0"/>
              </a:spcAft>
              <a:buSzPts val="1200"/>
              <a:buNone/>
              <a:defRPr/>
            </a:lvl3pPr>
            <a:lvl4pPr lvl="3" algn="ctr">
              <a:lnSpc>
                <a:spcPct val="100000"/>
              </a:lnSpc>
              <a:spcBef>
                <a:spcPts val="0"/>
              </a:spcBef>
              <a:spcAft>
                <a:spcPts val="0"/>
              </a:spcAft>
              <a:buSzPts val="1200"/>
              <a:buNone/>
              <a:defRPr/>
            </a:lvl4pPr>
            <a:lvl5pPr lvl="4" algn="ctr">
              <a:lnSpc>
                <a:spcPct val="100000"/>
              </a:lnSpc>
              <a:spcBef>
                <a:spcPts val="0"/>
              </a:spcBef>
              <a:spcAft>
                <a:spcPts val="0"/>
              </a:spcAft>
              <a:buSzPts val="1200"/>
              <a:buNone/>
              <a:defRPr/>
            </a:lvl5pPr>
            <a:lvl6pPr lvl="5" algn="ctr">
              <a:lnSpc>
                <a:spcPct val="100000"/>
              </a:lnSpc>
              <a:spcBef>
                <a:spcPts val="0"/>
              </a:spcBef>
              <a:spcAft>
                <a:spcPts val="0"/>
              </a:spcAft>
              <a:buSzPts val="1200"/>
              <a:buNone/>
              <a:defRPr/>
            </a:lvl6pPr>
            <a:lvl7pPr lvl="6" algn="ctr">
              <a:lnSpc>
                <a:spcPct val="100000"/>
              </a:lnSpc>
              <a:spcBef>
                <a:spcPts val="0"/>
              </a:spcBef>
              <a:spcAft>
                <a:spcPts val="0"/>
              </a:spcAft>
              <a:buSzPts val="1200"/>
              <a:buNone/>
              <a:defRPr/>
            </a:lvl7pPr>
            <a:lvl8pPr lvl="7" algn="ctr">
              <a:lnSpc>
                <a:spcPct val="100000"/>
              </a:lnSpc>
              <a:spcBef>
                <a:spcPts val="0"/>
              </a:spcBef>
              <a:spcAft>
                <a:spcPts val="0"/>
              </a:spcAft>
              <a:buSzPts val="1200"/>
              <a:buNone/>
              <a:defRPr/>
            </a:lvl8pPr>
            <a:lvl9pPr lvl="8" algn="ctr">
              <a:lnSpc>
                <a:spcPct val="100000"/>
              </a:lnSpc>
              <a:spcBef>
                <a:spcPts val="0"/>
              </a:spcBef>
              <a:spcAft>
                <a:spcPts val="0"/>
              </a:spcAft>
              <a:buSzPts val="1200"/>
              <a:buNone/>
              <a:defRPr/>
            </a:lvl9pPr>
          </a:lstStyle>
          <a:p>
            <a:endParaRPr/>
          </a:p>
        </p:txBody>
      </p:sp>
      <p:pic>
        <p:nvPicPr>
          <p:cNvPr id="87" name="Google Shape;87;p10"/>
          <p:cNvPicPr preferRelativeResize="0"/>
          <p:nvPr/>
        </p:nvPicPr>
        <p:blipFill rotWithShape="1">
          <a:blip r:embed="rId3">
            <a:alphaModFix/>
          </a:blip>
          <a:srcRect/>
          <a:stretch/>
        </p:blipFill>
        <p:spPr>
          <a:xfrm rot="9000000">
            <a:off x="7933450" y="-97013"/>
            <a:ext cx="1628775" cy="2066925"/>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accent2"/>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20000" y="540000"/>
            <a:ext cx="7704000" cy="564300"/>
          </a:xfrm>
          <a:prstGeom prst="rect">
            <a:avLst/>
          </a:prstGeom>
          <a:noFill/>
          <a:ln>
            <a:noFill/>
          </a:ln>
        </p:spPr>
        <p:txBody>
          <a:bodyPr spcFirstLastPara="1" wrap="square" lIns="91425" tIns="91425" rIns="91425" bIns="91425" anchor="ctr" anchorCtr="0">
            <a:noAutofit/>
          </a:bodyPr>
          <a:lstStyle>
            <a:lvl1pPr marR="0" lvl="0" algn="l" rtl="0">
              <a:lnSpc>
                <a:spcPct val="100000"/>
              </a:lnSpc>
              <a:spcBef>
                <a:spcPts val="0"/>
              </a:spcBef>
              <a:spcAft>
                <a:spcPts val="0"/>
              </a:spcAft>
              <a:buClr>
                <a:schemeClr val="dk1"/>
              </a:buClr>
              <a:buSzPts val="3000"/>
              <a:buFont typeface="Figtree"/>
              <a:buNone/>
              <a:defRPr sz="3000" b="1" i="0" u="none" strike="noStrike" cap="none">
                <a:solidFill>
                  <a:schemeClr val="dk1"/>
                </a:solidFill>
                <a:latin typeface="Figtree"/>
                <a:ea typeface="Figtree"/>
                <a:cs typeface="Figtree"/>
                <a:sym typeface="Figtree"/>
              </a:defRPr>
            </a:lvl1pPr>
            <a:lvl2pPr marR="0" lvl="1" algn="l" rtl="0">
              <a:lnSpc>
                <a:spcPct val="100000"/>
              </a:lnSpc>
              <a:spcBef>
                <a:spcPts val="0"/>
              </a:spcBef>
              <a:spcAft>
                <a:spcPts val="0"/>
              </a:spcAft>
              <a:buClr>
                <a:schemeClr val="dk1"/>
              </a:buClr>
              <a:buSzPts val="3100"/>
              <a:buFont typeface="Figtree"/>
              <a:buNone/>
              <a:defRPr sz="3100" b="1" i="0" u="none" strike="noStrike" cap="none">
                <a:solidFill>
                  <a:schemeClr val="dk1"/>
                </a:solidFill>
                <a:latin typeface="Figtree"/>
                <a:ea typeface="Figtree"/>
                <a:cs typeface="Figtree"/>
                <a:sym typeface="Figtree"/>
              </a:defRPr>
            </a:lvl2pPr>
            <a:lvl3pPr marR="0" lvl="2" algn="l" rtl="0">
              <a:lnSpc>
                <a:spcPct val="100000"/>
              </a:lnSpc>
              <a:spcBef>
                <a:spcPts val="0"/>
              </a:spcBef>
              <a:spcAft>
                <a:spcPts val="0"/>
              </a:spcAft>
              <a:buClr>
                <a:schemeClr val="dk1"/>
              </a:buClr>
              <a:buSzPts val="3100"/>
              <a:buFont typeface="Figtree"/>
              <a:buNone/>
              <a:defRPr sz="3100" b="1" i="0" u="none" strike="noStrike" cap="none">
                <a:solidFill>
                  <a:schemeClr val="dk1"/>
                </a:solidFill>
                <a:latin typeface="Figtree"/>
                <a:ea typeface="Figtree"/>
                <a:cs typeface="Figtree"/>
                <a:sym typeface="Figtree"/>
              </a:defRPr>
            </a:lvl3pPr>
            <a:lvl4pPr marR="0" lvl="3" algn="l" rtl="0">
              <a:lnSpc>
                <a:spcPct val="100000"/>
              </a:lnSpc>
              <a:spcBef>
                <a:spcPts val="0"/>
              </a:spcBef>
              <a:spcAft>
                <a:spcPts val="0"/>
              </a:spcAft>
              <a:buClr>
                <a:schemeClr val="dk1"/>
              </a:buClr>
              <a:buSzPts val="3100"/>
              <a:buFont typeface="Figtree"/>
              <a:buNone/>
              <a:defRPr sz="3100" b="1" i="0" u="none" strike="noStrike" cap="none">
                <a:solidFill>
                  <a:schemeClr val="dk1"/>
                </a:solidFill>
                <a:latin typeface="Figtree"/>
                <a:ea typeface="Figtree"/>
                <a:cs typeface="Figtree"/>
                <a:sym typeface="Figtree"/>
              </a:defRPr>
            </a:lvl4pPr>
            <a:lvl5pPr marR="0" lvl="4" algn="l" rtl="0">
              <a:lnSpc>
                <a:spcPct val="100000"/>
              </a:lnSpc>
              <a:spcBef>
                <a:spcPts val="0"/>
              </a:spcBef>
              <a:spcAft>
                <a:spcPts val="0"/>
              </a:spcAft>
              <a:buClr>
                <a:schemeClr val="dk1"/>
              </a:buClr>
              <a:buSzPts val="3100"/>
              <a:buFont typeface="Figtree"/>
              <a:buNone/>
              <a:defRPr sz="3100" b="1" i="0" u="none" strike="noStrike" cap="none">
                <a:solidFill>
                  <a:schemeClr val="dk1"/>
                </a:solidFill>
                <a:latin typeface="Figtree"/>
                <a:ea typeface="Figtree"/>
                <a:cs typeface="Figtree"/>
                <a:sym typeface="Figtree"/>
              </a:defRPr>
            </a:lvl5pPr>
            <a:lvl6pPr marR="0" lvl="5" algn="l" rtl="0">
              <a:lnSpc>
                <a:spcPct val="100000"/>
              </a:lnSpc>
              <a:spcBef>
                <a:spcPts val="0"/>
              </a:spcBef>
              <a:spcAft>
                <a:spcPts val="0"/>
              </a:spcAft>
              <a:buClr>
                <a:schemeClr val="dk1"/>
              </a:buClr>
              <a:buSzPts val="3100"/>
              <a:buFont typeface="Figtree"/>
              <a:buNone/>
              <a:defRPr sz="3100" b="1" i="0" u="none" strike="noStrike" cap="none">
                <a:solidFill>
                  <a:schemeClr val="dk1"/>
                </a:solidFill>
                <a:latin typeface="Figtree"/>
                <a:ea typeface="Figtree"/>
                <a:cs typeface="Figtree"/>
                <a:sym typeface="Figtree"/>
              </a:defRPr>
            </a:lvl6pPr>
            <a:lvl7pPr marR="0" lvl="6" algn="l" rtl="0">
              <a:lnSpc>
                <a:spcPct val="100000"/>
              </a:lnSpc>
              <a:spcBef>
                <a:spcPts val="0"/>
              </a:spcBef>
              <a:spcAft>
                <a:spcPts val="0"/>
              </a:spcAft>
              <a:buClr>
                <a:schemeClr val="dk1"/>
              </a:buClr>
              <a:buSzPts val="3100"/>
              <a:buFont typeface="Figtree"/>
              <a:buNone/>
              <a:defRPr sz="3100" b="1" i="0" u="none" strike="noStrike" cap="none">
                <a:solidFill>
                  <a:schemeClr val="dk1"/>
                </a:solidFill>
                <a:latin typeface="Figtree"/>
                <a:ea typeface="Figtree"/>
                <a:cs typeface="Figtree"/>
                <a:sym typeface="Figtree"/>
              </a:defRPr>
            </a:lvl7pPr>
            <a:lvl8pPr marR="0" lvl="7" algn="l" rtl="0">
              <a:lnSpc>
                <a:spcPct val="100000"/>
              </a:lnSpc>
              <a:spcBef>
                <a:spcPts val="0"/>
              </a:spcBef>
              <a:spcAft>
                <a:spcPts val="0"/>
              </a:spcAft>
              <a:buClr>
                <a:schemeClr val="dk1"/>
              </a:buClr>
              <a:buSzPts val="3100"/>
              <a:buFont typeface="Figtree"/>
              <a:buNone/>
              <a:defRPr sz="3100" b="1" i="0" u="none" strike="noStrike" cap="none">
                <a:solidFill>
                  <a:schemeClr val="dk1"/>
                </a:solidFill>
                <a:latin typeface="Figtree"/>
                <a:ea typeface="Figtree"/>
                <a:cs typeface="Figtree"/>
                <a:sym typeface="Figtree"/>
              </a:defRPr>
            </a:lvl8pPr>
            <a:lvl9pPr marR="0" lvl="8" algn="l" rtl="0">
              <a:lnSpc>
                <a:spcPct val="100000"/>
              </a:lnSpc>
              <a:spcBef>
                <a:spcPts val="0"/>
              </a:spcBef>
              <a:spcAft>
                <a:spcPts val="0"/>
              </a:spcAft>
              <a:buClr>
                <a:schemeClr val="dk1"/>
              </a:buClr>
              <a:buSzPts val="3100"/>
              <a:buFont typeface="Figtree"/>
              <a:buNone/>
              <a:defRPr sz="3100" b="1" i="0" u="none" strike="noStrike" cap="none">
                <a:solidFill>
                  <a:schemeClr val="dk1"/>
                </a:solidFill>
                <a:latin typeface="Figtree"/>
                <a:ea typeface="Figtree"/>
                <a:cs typeface="Figtree"/>
                <a:sym typeface="Figtree"/>
              </a:defRPr>
            </a:lvl9pPr>
          </a:lstStyle>
          <a:p>
            <a:endParaRPr/>
          </a:p>
        </p:txBody>
      </p:sp>
      <p:sp>
        <p:nvSpPr>
          <p:cNvPr id="7" name="Google Shape;7;p1"/>
          <p:cNvSpPr txBox="1">
            <a:spLocks noGrp="1"/>
          </p:cNvSpPr>
          <p:nvPr>
            <p:ph type="body" idx="1"/>
          </p:nvPr>
        </p:nvSpPr>
        <p:spPr>
          <a:xfrm>
            <a:off x="720000" y="1237083"/>
            <a:ext cx="7704000" cy="3366300"/>
          </a:xfrm>
          <a:prstGeom prst="rect">
            <a:avLst/>
          </a:prstGeom>
          <a:noFill/>
          <a:ln>
            <a:noFill/>
          </a:ln>
        </p:spPr>
        <p:txBody>
          <a:bodyPr spcFirstLastPara="1" wrap="square" lIns="91425" tIns="91425" rIns="91425" bIns="91425" anchor="t" anchorCtr="0">
            <a:noAutofit/>
          </a:bodyPr>
          <a:lstStyle>
            <a:lvl1pPr marL="457200" marR="0" lvl="0" indent="-304800" algn="l" rtl="0">
              <a:lnSpc>
                <a:spcPct val="100000"/>
              </a:lnSpc>
              <a:spcBef>
                <a:spcPts val="0"/>
              </a:spcBef>
              <a:spcAft>
                <a:spcPts val="0"/>
              </a:spcAft>
              <a:buClr>
                <a:schemeClr val="dk1"/>
              </a:buClr>
              <a:buSzPts val="1200"/>
              <a:buFont typeface="Bai Jamjuree"/>
              <a:buChar char="●"/>
              <a:defRPr sz="1200" b="0" i="0" u="none" strike="noStrike" cap="none">
                <a:solidFill>
                  <a:schemeClr val="dk1"/>
                </a:solidFill>
                <a:latin typeface="Bai Jamjuree"/>
                <a:ea typeface="Bai Jamjuree"/>
                <a:cs typeface="Bai Jamjuree"/>
                <a:sym typeface="Bai Jamjuree"/>
              </a:defRPr>
            </a:lvl1pPr>
            <a:lvl2pPr marL="914400" marR="0" lvl="1" indent="-304800" algn="l" rtl="0">
              <a:lnSpc>
                <a:spcPct val="100000"/>
              </a:lnSpc>
              <a:spcBef>
                <a:spcPts val="1600"/>
              </a:spcBef>
              <a:spcAft>
                <a:spcPts val="0"/>
              </a:spcAft>
              <a:buClr>
                <a:schemeClr val="dk1"/>
              </a:buClr>
              <a:buSzPts val="1200"/>
              <a:buFont typeface="Bai Jamjuree"/>
              <a:buChar char="○"/>
              <a:defRPr sz="1200" b="0" i="0" u="none" strike="noStrike" cap="none">
                <a:solidFill>
                  <a:schemeClr val="dk1"/>
                </a:solidFill>
                <a:latin typeface="Bai Jamjuree"/>
                <a:ea typeface="Bai Jamjuree"/>
                <a:cs typeface="Bai Jamjuree"/>
                <a:sym typeface="Bai Jamjuree"/>
              </a:defRPr>
            </a:lvl2pPr>
            <a:lvl3pPr marL="1371600" marR="0" lvl="2" indent="-304800" algn="l" rtl="0">
              <a:lnSpc>
                <a:spcPct val="100000"/>
              </a:lnSpc>
              <a:spcBef>
                <a:spcPts val="1600"/>
              </a:spcBef>
              <a:spcAft>
                <a:spcPts val="0"/>
              </a:spcAft>
              <a:buClr>
                <a:schemeClr val="dk1"/>
              </a:buClr>
              <a:buSzPts val="1200"/>
              <a:buFont typeface="Bai Jamjuree"/>
              <a:buChar char="■"/>
              <a:defRPr sz="1200" b="0" i="0" u="none" strike="noStrike" cap="none">
                <a:solidFill>
                  <a:schemeClr val="dk1"/>
                </a:solidFill>
                <a:latin typeface="Bai Jamjuree"/>
                <a:ea typeface="Bai Jamjuree"/>
                <a:cs typeface="Bai Jamjuree"/>
                <a:sym typeface="Bai Jamjuree"/>
              </a:defRPr>
            </a:lvl3pPr>
            <a:lvl4pPr marL="1828800" marR="0" lvl="3" indent="-304800" algn="l" rtl="0">
              <a:lnSpc>
                <a:spcPct val="100000"/>
              </a:lnSpc>
              <a:spcBef>
                <a:spcPts val="1600"/>
              </a:spcBef>
              <a:spcAft>
                <a:spcPts val="0"/>
              </a:spcAft>
              <a:buClr>
                <a:schemeClr val="dk1"/>
              </a:buClr>
              <a:buSzPts val="1200"/>
              <a:buFont typeface="Bai Jamjuree"/>
              <a:buChar char="●"/>
              <a:defRPr sz="1200" b="0" i="0" u="none" strike="noStrike" cap="none">
                <a:solidFill>
                  <a:schemeClr val="dk1"/>
                </a:solidFill>
                <a:latin typeface="Bai Jamjuree"/>
                <a:ea typeface="Bai Jamjuree"/>
                <a:cs typeface="Bai Jamjuree"/>
                <a:sym typeface="Bai Jamjuree"/>
              </a:defRPr>
            </a:lvl4pPr>
            <a:lvl5pPr marL="2286000" marR="0" lvl="4" indent="-304800" algn="l" rtl="0">
              <a:lnSpc>
                <a:spcPct val="100000"/>
              </a:lnSpc>
              <a:spcBef>
                <a:spcPts val="1600"/>
              </a:spcBef>
              <a:spcAft>
                <a:spcPts val="0"/>
              </a:spcAft>
              <a:buClr>
                <a:schemeClr val="dk1"/>
              </a:buClr>
              <a:buSzPts val="1200"/>
              <a:buFont typeface="Bai Jamjuree"/>
              <a:buChar char="○"/>
              <a:defRPr sz="1200" b="0" i="0" u="none" strike="noStrike" cap="none">
                <a:solidFill>
                  <a:schemeClr val="dk1"/>
                </a:solidFill>
                <a:latin typeface="Bai Jamjuree"/>
                <a:ea typeface="Bai Jamjuree"/>
                <a:cs typeface="Bai Jamjuree"/>
                <a:sym typeface="Bai Jamjuree"/>
              </a:defRPr>
            </a:lvl5pPr>
            <a:lvl6pPr marL="2743200" marR="0" lvl="5" indent="-304800" algn="l" rtl="0">
              <a:lnSpc>
                <a:spcPct val="100000"/>
              </a:lnSpc>
              <a:spcBef>
                <a:spcPts val="1600"/>
              </a:spcBef>
              <a:spcAft>
                <a:spcPts val="0"/>
              </a:spcAft>
              <a:buClr>
                <a:schemeClr val="dk1"/>
              </a:buClr>
              <a:buSzPts val="1200"/>
              <a:buFont typeface="Bai Jamjuree"/>
              <a:buChar char="■"/>
              <a:defRPr sz="1200" b="0" i="0" u="none" strike="noStrike" cap="none">
                <a:solidFill>
                  <a:schemeClr val="dk1"/>
                </a:solidFill>
                <a:latin typeface="Bai Jamjuree"/>
                <a:ea typeface="Bai Jamjuree"/>
                <a:cs typeface="Bai Jamjuree"/>
                <a:sym typeface="Bai Jamjuree"/>
              </a:defRPr>
            </a:lvl6pPr>
            <a:lvl7pPr marL="3200400" marR="0" lvl="6" indent="-304800" algn="l" rtl="0">
              <a:lnSpc>
                <a:spcPct val="100000"/>
              </a:lnSpc>
              <a:spcBef>
                <a:spcPts val="1600"/>
              </a:spcBef>
              <a:spcAft>
                <a:spcPts val="0"/>
              </a:spcAft>
              <a:buClr>
                <a:schemeClr val="dk1"/>
              </a:buClr>
              <a:buSzPts val="1200"/>
              <a:buFont typeface="Bai Jamjuree"/>
              <a:buChar char="●"/>
              <a:defRPr sz="1200" b="0" i="0" u="none" strike="noStrike" cap="none">
                <a:solidFill>
                  <a:schemeClr val="dk1"/>
                </a:solidFill>
                <a:latin typeface="Bai Jamjuree"/>
                <a:ea typeface="Bai Jamjuree"/>
                <a:cs typeface="Bai Jamjuree"/>
                <a:sym typeface="Bai Jamjuree"/>
              </a:defRPr>
            </a:lvl7pPr>
            <a:lvl8pPr marL="3657600" marR="0" lvl="7" indent="-304800" algn="l" rtl="0">
              <a:lnSpc>
                <a:spcPct val="100000"/>
              </a:lnSpc>
              <a:spcBef>
                <a:spcPts val="1600"/>
              </a:spcBef>
              <a:spcAft>
                <a:spcPts val="0"/>
              </a:spcAft>
              <a:buClr>
                <a:schemeClr val="dk1"/>
              </a:buClr>
              <a:buSzPts val="1200"/>
              <a:buFont typeface="Bai Jamjuree"/>
              <a:buChar char="○"/>
              <a:defRPr sz="1200" b="0" i="0" u="none" strike="noStrike" cap="none">
                <a:solidFill>
                  <a:schemeClr val="dk1"/>
                </a:solidFill>
                <a:latin typeface="Bai Jamjuree"/>
                <a:ea typeface="Bai Jamjuree"/>
                <a:cs typeface="Bai Jamjuree"/>
                <a:sym typeface="Bai Jamjuree"/>
              </a:defRPr>
            </a:lvl8pPr>
            <a:lvl9pPr marL="4114800" marR="0" lvl="8" indent="-304800" algn="l" rtl="0">
              <a:lnSpc>
                <a:spcPct val="100000"/>
              </a:lnSpc>
              <a:spcBef>
                <a:spcPts val="1600"/>
              </a:spcBef>
              <a:spcAft>
                <a:spcPts val="1600"/>
              </a:spcAft>
              <a:buClr>
                <a:schemeClr val="dk1"/>
              </a:buClr>
              <a:buSzPts val="1200"/>
              <a:buFont typeface="Bai Jamjuree"/>
              <a:buChar char="■"/>
              <a:defRPr sz="1200" b="0" i="0" u="none" strike="noStrike" cap="none">
                <a:solidFill>
                  <a:schemeClr val="dk1"/>
                </a:solidFill>
                <a:latin typeface="Bai Jamjuree"/>
                <a:ea typeface="Bai Jamjuree"/>
                <a:cs typeface="Bai Jamjuree"/>
                <a:sym typeface="Bai Jamjuree"/>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340">
          <p15:clr>
            <a:srgbClr val="EA4335"/>
          </p15:clr>
        </p15:guide>
        <p15:guide id="2" pos="454">
          <p15:clr>
            <a:srgbClr val="EA4335"/>
          </p15:clr>
        </p15:guide>
        <p15:guide id="3" orient="horz" pos="2900">
          <p15:clr>
            <a:srgbClr val="EA4335"/>
          </p15:clr>
        </p15:guide>
        <p15:guide id="4" pos="5306">
          <p15:clr>
            <a:srgbClr val="EA4335"/>
          </p15:clr>
        </p15:guide>
        <p15:guide id="5" orient="horz" pos="1620">
          <p15:clr>
            <a:srgbClr val="EA4335"/>
          </p15:clr>
        </p15:guide>
        <p15:guide id="6" pos="2880">
          <p15:clr>
            <a:srgbClr val="EA4335"/>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4.jpg"/><Relationship Id="rId5" Type="http://schemas.openxmlformats.org/officeDocument/2006/relationships/image" Target="../media/image13.jpg"/><Relationship Id="rId4" Type="http://schemas.openxmlformats.org/officeDocument/2006/relationships/image" Target="../media/image12.jpg"/></Relationships>
</file>

<file path=ppt/slides/_rels/slide10.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4.xml"/><Relationship Id="rId1" Type="http://schemas.openxmlformats.org/officeDocument/2006/relationships/slideLayout" Target="../slideLayouts/slideLayout9.xml"/><Relationship Id="rId4" Type="http://schemas.openxmlformats.org/officeDocument/2006/relationships/image" Target="../media/image25.png"/></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5.xml"/><Relationship Id="rId1" Type="http://schemas.openxmlformats.org/officeDocument/2006/relationships/slideLayout" Target="../slideLayouts/slideLayout9.xml"/><Relationship Id="rId4" Type="http://schemas.openxmlformats.org/officeDocument/2006/relationships/image" Target="../media/image27.png"/></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6.xml"/><Relationship Id="rId1" Type="http://schemas.openxmlformats.org/officeDocument/2006/relationships/slideLayout" Target="../slideLayouts/slideLayout9.xml"/><Relationship Id="rId4" Type="http://schemas.openxmlformats.org/officeDocument/2006/relationships/image" Target="../media/image29.png"/></Relationships>
</file>

<file path=ppt/slides/_rels/slide1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3" Type="http://schemas.openxmlformats.org/officeDocument/2006/relationships/hyperlink" Target="https://doi.org/10.1186/s40594-023-00418-7" TargetMode="External"/><Relationship Id="rId7" Type="http://schemas.openxmlformats.org/officeDocument/2006/relationships/hyperlink" Target="https://doi.org/10.1186/s40594-023-00454-3" TargetMode="External"/><Relationship Id="rId2" Type="http://schemas.openxmlformats.org/officeDocument/2006/relationships/notesSlide" Target="../notesSlides/notesSlide23.xml"/><Relationship Id="rId1" Type="http://schemas.openxmlformats.org/officeDocument/2006/relationships/slideLayout" Target="../slideLayouts/slideLayout12.xml"/><Relationship Id="rId6" Type="http://schemas.openxmlformats.org/officeDocument/2006/relationships/hyperlink" Target="https://doi.org/10.1007/s10648-023-09826-1" TargetMode="External"/><Relationship Id="rId5" Type="http://schemas.openxmlformats.org/officeDocument/2006/relationships/hyperlink" Target="https://doi.org/10.1186/s40594-023-00395-x" TargetMode="External"/><Relationship Id="rId4" Type="http://schemas.openxmlformats.org/officeDocument/2006/relationships/hyperlink" Target="https://doi.org/10.1186/s40594-023-00400-3" TargetMode="External"/></Relationships>
</file>

<file path=ppt/slides/_rels/slide24.xml.rels><?xml version="1.0" encoding="UTF-8" standalone="yes"?>
<Relationships xmlns="http://schemas.openxmlformats.org/package/2006/relationships"><Relationship Id="rId3" Type="http://schemas.openxmlformats.org/officeDocument/2006/relationships/hyperlink" Target="https://doi.org/10.1007/s10648-020-09540-2" TargetMode="External"/><Relationship Id="rId2" Type="http://schemas.openxmlformats.org/officeDocument/2006/relationships/notesSlide" Target="../notesSlides/notesSlide24.xml"/><Relationship Id="rId1" Type="http://schemas.openxmlformats.org/officeDocument/2006/relationships/slideLayout" Target="../slideLayouts/slideLayout12.xml"/><Relationship Id="rId5" Type="http://schemas.openxmlformats.org/officeDocument/2006/relationships/hyperlink" Target="https://doi.org/10.1186/s40594-022-00382-8" TargetMode="External"/><Relationship Id="rId4" Type="http://schemas.openxmlformats.org/officeDocument/2006/relationships/hyperlink" Target="https://doi.org/10.1186/s40594-023-00427-6" TargetMode="External"/></Relationships>
</file>

<file path=ppt/slides/_rels/slide25.xml.rels><?xml version="1.0" encoding="UTF-8" standalone="yes"?>
<Relationships xmlns="http://schemas.openxmlformats.org/package/2006/relationships"><Relationship Id="rId3" Type="http://schemas.openxmlformats.org/officeDocument/2006/relationships/hyperlink" Target="https://doi.org/10.3390/electronics12183953" TargetMode="External"/><Relationship Id="rId2" Type="http://schemas.openxmlformats.org/officeDocument/2006/relationships/notesSlide" Target="../notesSlides/notesSlide25.xml"/><Relationship Id="rId1" Type="http://schemas.openxmlformats.org/officeDocument/2006/relationships/slideLayout" Target="../slideLayouts/slideLayout12.xml"/><Relationship Id="rId6" Type="http://schemas.openxmlformats.org/officeDocument/2006/relationships/hyperlink" Target="https://doi.org/10.29303/jppipa.v9i8.3864" TargetMode="External"/><Relationship Id="rId5" Type="http://schemas.openxmlformats.org/officeDocument/2006/relationships/hyperlink" Target="https://doi.org/10.1186/s40594-019-0197-9" TargetMode="External"/><Relationship Id="rId4" Type="http://schemas.openxmlformats.org/officeDocument/2006/relationships/hyperlink" Target="https://doi.org/10.15547/PF.2021.016"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33.png"/></Relationships>
</file>

<file path=ppt/slides/_rels/slide2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10.png"/><Relationship Id="rId5" Type="http://schemas.openxmlformats.org/officeDocument/2006/relationships/image" Target="../media/image4.png"/><Relationship Id="rId4" Type="http://schemas.openxmlformats.org/officeDocument/2006/relationships/image" Target="../media/image11.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4.xml"/><Relationship Id="rId5" Type="http://schemas.openxmlformats.org/officeDocument/2006/relationships/image" Target="../media/image18.png"/><Relationship Id="rId4" Type="http://schemas.openxmlformats.org/officeDocument/2006/relationships/image" Target="../media/image17.png"/></Relationships>
</file>

<file path=ppt/slides/_rels/slide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5.xml"/><Relationship Id="rId5" Type="http://schemas.openxmlformats.org/officeDocument/2006/relationships/image" Target="../media/image2.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image" Target="../media/image21.png"/></Relationships>
</file>

<file path=ppt/slides/_rels/slide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145" name="Google Shape;145;p21"/>
          <p:cNvSpPr txBox="1">
            <a:spLocks noGrp="1"/>
          </p:cNvSpPr>
          <p:nvPr>
            <p:ph type="ctrTitle"/>
          </p:nvPr>
        </p:nvSpPr>
        <p:spPr>
          <a:xfrm>
            <a:off x="1062318" y="1436035"/>
            <a:ext cx="6948207" cy="1753528"/>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US">
                <a:solidFill>
                  <a:srgbClr val="424141"/>
                </a:solidFill>
              </a:rPr>
              <a:t> MODEL ZELENEGA STEBLA ZA USPOSABLJANJE ŠTUDENTOV</a:t>
            </a:r>
            <a:endParaRPr/>
          </a:p>
        </p:txBody>
      </p:sp>
      <p:pic>
        <p:nvPicPr>
          <p:cNvPr id="146" name="Google Shape;146;p21"/>
          <p:cNvPicPr preferRelativeResize="0"/>
          <p:nvPr/>
        </p:nvPicPr>
        <p:blipFill rotWithShape="1">
          <a:blip r:embed="rId3">
            <a:alphaModFix/>
          </a:blip>
          <a:srcRect/>
          <a:stretch/>
        </p:blipFill>
        <p:spPr>
          <a:xfrm>
            <a:off x="6591300" y="-275811"/>
            <a:ext cx="2552700" cy="1792135"/>
          </a:xfrm>
          <a:prstGeom prst="rect">
            <a:avLst/>
          </a:prstGeom>
          <a:noFill/>
          <a:ln>
            <a:noFill/>
          </a:ln>
        </p:spPr>
      </p:pic>
      <p:pic>
        <p:nvPicPr>
          <p:cNvPr id="147" name="Google Shape;147;p21" descr="A logo for a stem company&#10;&#10;Description automatically generated"/>
          <p:cNvPicPr preferRelativeResize="0"/>
          <p:nvPr/>
        </p:nvPicPr>
        <p:blipFill rotWithShape="1">
          <a:blip r:embed="rId4">
            <a:alphaModFix/>
          </a:blip>
          <a:srcRect/>
          <a:stretch/>
        </p:blipFill>
        <p:spPr>
          <a:xfrm>
            <a:off x="6584425" y="298083"/>
            <a:ext cx="707511" cy="645810"/>
          </a:xfrm>
          <a:prstGeom prst="rect">
            <a:avLst/>
          </a:prstGeom>
          <a:noFill/>
          <a:ln>
            <a:noFill/>
          </a:ln>
        </p:spPr>
      </p:pic>
      <p:sp>
        <p:nvSpPr>
          <p:cNvPr id="148" name="Google Shape;148;p21"/>
          <p:cNvSpPr/>
          <p:nvPr/>
        </p:nvSpPr>
        <p:spPr>
          <a:xfrm>
            <a:off x="3897077" y="4418225"/>
            <a:ext cx="3041103" cy="553998"/>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000"/>
              <a:buFont typeface="Arial"/>
              <a:buNone/>
            </a:pPr>
            <a:r>
              <a:rPr lang="en-US" sz="1000" b="1" i="0" u="none" strike="noStrike" cap="none">
                <a:solidFill>
                  <a:schemeClr val="dk1"/>
                </a:solidFill>
                <a:latin typeface="Times New Roman"/>
                <a:ea typeface="Times New Roman"/>
                <a:cs typeface="Times New Roman"/>
                <a:sym typeface="Times New Roman"/>
              </a:rPr>
              <a:t>Ta program financira Evropska unija Erasmus+ KA220-HED - Partnerstva za sodelovanje v visokem šolstvu Razpis 2022, 1. krog KA2</a:t>
            </a:r>
            <a:endParaRPr sz="1800" b="1" i="0" u="none" strike="noStrike" cap="none">
              <a:solidFill>
                <a:schemeClr val="dk1"/>
              </a:solidFill>
              <a:latin typeface="Arial"/>
              <a:ea typeface="Arial"/>
              <a:cs typeface="Arial"/>
              <a:sym typeface="Arial"/>
            </a:endParaRPr>
          </a:p>
        </p:txBody>
      </p:sp>
      <p:sp>
        <p:nvSpPr>
          <p:cNvPr id="149" name="Google Shape;149;p21"/>
          <p:cNvSpPr txBox="1">
            <a:spLocks noGrp="1"/>
          </p:cNvSpPr>
          <p:nvPr>
            <p:ph type="subTitle" idx="1"/>
          </p:nvPr>
        </p:nvSpPr>
        <p:spPr>
          <a:xfrm rot="-546">
            <a:off x="2683650" y="3499483"/>
            <a:ext cx="3776700" cy="426300"/>
          </a:xfrm>
          <a:prstGeom prst="rect">
            <a:avLst/>
          </a:prstGeom>
          <a:solidFill>
            <a:schemeClr val="lt1"/>
          </a:solidFill>
          <a:ln>
            <a:noFill/>
          </a:ln>
        </p:spPr>
        <p:txBody>
          <a:bodyPr spcFirstLastPara="1" wrap="square" lIns="91425" tIns="91425" rIns="91425" bIns="91425" anchor="t" anchorCtr="0">
            <a:noAutofit/>
          </a:bodyPr>
          <a:lstStyle/>
          <a:p>
            <a:pPr marL="457200" lvl="0" indent="-304800" algn="ctr" rtl="0">
              <a:lnSpc>
                <a:spcPct val="100000"/>
              </a:lnSpc>
              <a:spcBef>
                <a:spcPts val="0"/>
              </a:spcBef>
              <a:spcAft>
                <a:spcPts val="0"/>
              </a:spcAft>
              <a:buSzPts val="1200"/>
              <a:buNone/>
            </a:pPr>
            <a:r>
              <a:rPr lang="en-US" sz="1600" b="1"/>
              <a:t>Dr. Damjana Grančarova</a:t>
            </a:r>
            <a:endParaRPr/>
          </a:p>
        </p:txBody>
      </p:sp>
      <p:pic>
        <p:nvPicPr>
          <p:cNvPr id="150" name="Google Shape;150;p21" descr=" South-West University Neofit Rilski Bulgaria"/>
          <p:cNvPicPr preferRelativeResize="0"/>
          <p:nvPr/>
        </p:nvPicPr>
        <p:blipFill rotWithShape="1">
          <a:blip r:embed="rId5">
            <a:alphaModFix/>
          </a:blip>
          <a:srcRect/>
          <a:stretch/>
        </p:blipFill>
        <p:spPr>
          <a:xfrm>
            <a:off x="214953" y="3959959"/>
            <a:ext cx="1055796" cy="1055796"/>
          </a:xfrm>
          <a:prstGeom prst="rect">
            <a:avLst/>
          </a:prstGeom>
          <a:noFill/>
          <a:ln>
            <a:noFill/>
          </a:ln>
        </p:spPr>
      </p:pic>
      <p:pic>
        <p:nvPicPr>
          <p:cNvPr id="151" name="Google Shape;151;p21"/>
          <p:cNvPicPr preferRelativeResize="0"/>
          <p:nvPr/>
        </p:nvPicPr>
        <p:blipFill rotWithShape="1">
          <a:blip r:embed="rId6">
            <a:alphaModFix/>
          </a:blip>
          <a:srcRect/>
          <a:stretch/>
        </p:blipFill>
        <p:spPr>
          <a:xfrm>
            <a:off x="1561210" y="4482170"/>
            <a:ext cx="2335867" cy="490053"/>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451"/>
        <p:cNvGrpSpPr/>
        <p:nvPr/>
      </p:nvGrpSpPr>
      <p:grpSpPr>
        <a:xfrm>
          <a:off x="0" y="0"/>
          <a:ext cx="0" cy="0"/>
          <a:chOff x="0" y="0"/>
          <a:chExt cx="0" cy="0"/>
        </a:xfrm>
      </p:grpSpPr>
      <p:sp>
        <p:nvSpPr>
          <p:cNvPr id="452" name="Google Shape;452;p30"/>
          <p:cNvSpPr txBox="1">
            <a:spLocks noGrp="1"/>
          </p:cNvSpPr>
          <p:nvPr>
            <p:ph type="title"/>
          </p:nvPr>
        </p:nvSpPr>
        <p:spPr>
          <a:xfrm rot="-292">
            <a:off x="372644" y="490527"/>
            <a:ext cx="4674561" cy="9912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6200"/>
              <a:buNone/>
            </a:pPr>
            <a:r>
              <a:rPr lang="en-US" sz="2800"/>
              <a:t>Pričakovani rezultati</a:t>
            </a:r>
            <a:endParaRPr sz="2800"/>
          </a:p>
        </p:txBody>
      </p:sp>
      <p:sp>
        <p:nvSpPr>
          <p:cNvPr id="453" name="Google Shape;453;p30"/>
          <p:cNvSpPr txBox="1">
            <a:spLocks noGrp="1"/>
          </p:cNvSpPr>
          <p:nvPr>
            <p:ph type="subTitle" idx="1"/>
          </p:nvPr>
        </p:nvSpPr>
        <p:spPr>
          <a:xfrm>
            <a:off x="632012" y="1377716"/>
            <a:ext cx="4155826" cy="1833269"/>
          </a:xfrm>
          <a:prstGeom prst="rect">
            <a:avLst/>
          </a:prstGeom>
          <a:solidFill>
            <a:schemeClr val="accent4"/>
          </a:solid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1400"/>
              <a:buNone/>
            </a:pPr>
            <a:r>
              <a:rPr lang="en-US" sz="1600"/>
              <a:t>Študenti bodo pridobili znanje o metodah poučevanja naravoslovja v okviru Green STEM, razumeli bistvo znanosti v okoljskem kontekstu in razvili veščine znanstvenega raziskovanja, povezanega s trajnostjo in naravnim svetom.</a:t>
            </a:r>
            <a:endParaRPr sz="1600"/>
          </a:p>
        </p:txBody>
      </p:sp>
      <p:sp>
        <p:nvSpPr>
          <p:cNvPr id="454" name="Google Shape;454;p30"/>
          <p:cNvSpPr txBox="1">
            <a:spLocks noGrp="1"/>
          </p:cNvSpPr>
          <p:nvPr>
            <p:ph type="title" idx="2"/>
          </p:nvPr>
        </p:nvSpPr>
        <p:spPr>
          <a:xfrm>
            <a:off x="5144753" y="3684666"/>
            <a:ext cx="3528000" cy="564301"/>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6200"/>
              <a:buNone/>
            </a:pPr>
            <a:r>
              <a:rPr lang="en-US" sz="2800"/>
              <a:t>Vmesni izpit №1</a:t>
            </a:r>
            <a:endParaRPr sz="2800"/>
          </a:p>
        </p:txBody>
      </p:sp>
      <p:sp>
        <p:nvSpPr>
          <p:cNvPr id="455" name="Google Shape;455;p30"/>
          <p:cNvSpPr txBox="1">
            <a:spLocks noGrp="1"/>
          </p:cNvSpPr>
          <p:nvPr>
            <p:ph type="subTitle" idx="3"/>
          </p:nvPr>
        </p:nvSpPr>
        <p:spPr>
          <a:xfrm>
            <a:off x="5144753" y="4248967"/>
            <a:ext cx="3528000" cy="445200"/>
          </a:xfrm>
          <a:prstGeom prst="rect">
            <a:avLst/>
          </a:prstGeom>
          <a:solidFill>
            <a:schemeClr val="accent4"/>
          </a:solid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1400"/>
              <a:buNone/>
            </a:pPr>
            <a:r>
              <a:rPr lang="en-US" sz="1600"/>
              <a:t>1 ura</a:t>
            </a:r>
            <a:endParaRPr sz="1600"/>
          </a:p>
        </p:txBody>
      </p:sp>
      <p:sp>
        <p:nvSpPr>
          <p:cNvPr id="456" name="Google Shape;456;p30"/>
          <p:cNvSpPr txBox="1">
            <a:spLocks noGrp="1"/>
          </p:cNvSpPr>
          <p:nvPr>
            <p:ph type="title" idx="4"/>
          </p:nvPr>
        </p:nvSpPr>
        <p:spPr>
          <a:xfrm rot="-292">
            <a:off x="720000" y="3053239"/>
            <a:ext cx="3528000" cy="9912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6200"/>
              <a:buNone/>
            </a:pPr>
            <a:r>
              <a:rPr lang="en-US" sz="2800"/>
              <a:t>Reference</a:t>
            </a:r>
            <a:endParaRPr sz="2800"/>
          </a:p>
        </p:txBody>
      </p:sp>
      <p:sp>
        <p:nvSpPr>
          <p:cNvPr id="457" name="Google Shape;457;p30"/>
          <p:cNvSpPr txBox="1">
            <a:spLocks noGrp="1"/>
          </p:cNvSpPr>
          <p:nvPr>
            <p:ph type="subTitle" idx="5"/>
          </p:nvPr>
        </p:nvSpPr>
        <p:spPr>
          <a:xfrm>
            <a:off x="471247" y="4044296"/>
            <a:ext cx="3851993" cy="742578"/>
          </a:xfrm>
          <a:prstGeom prst="rect">
            <a:avLst/>
          </a:prstGeom>
          <a:solidFill>
            <a:schemeClr val="accent4"/>
          </a:solidFill>
          <a:ln>
            <a:noFill/>
          </a:ln>
        </p:spPr>
        <p:txBody>
          <a:bodyPr spcFirstLastPara="1" wrap="square" lIns="91425" tIns="91425" rIns="91425" bIns="91425" anchor="ctr" anchorCtr="0">
            <a:noAutofit/>
          </a:bodyPr>
          <a:lstStyle/>
          <a:p>
            <a:pPr marL="0" marR="0" lvl="0" indent="252095" algn="just" rtl="0">
              <a:lnSpc>
                <a:spcPct val="115000"/>
              </a:lnSpc>
              <a:spcBef>
                <a:spcPts val="0"/>
              </a:spcBef>
              <a:spcAft>
                <a:spcPts val="0"/>
              </a:spcAft>
              <a:buSzPts val="1400"/>
              <a:buNone/>
            </a:pPr>
            <a:r>
              <a:rPr lang="en-US" sz="1800" i="1">
                <a:latin typeface="Times New Roman"/>
                <a:ea typeface="Times New Roman"/>
                <a:cs typeface="Times New Roman"/>
                <a:sym typeface="Times New Roman"/>
              </a:rPr>
              <a:t>Osnovna šola</a:t>
            </a:r>
            <a:r>
              <a:rPr lang="en-US" sz="1800">
                <a:latin typeface="Times New Roman"/>
                <a:ea typeface="Times New Roman"/>
                <a:cs typeface="Times New Roman"/>
                <a:sym typeface="Times New Roman"/>
              </a:rPr>
              <a:t>: 1, 2, 3, 4, 5, 6, 7,8,9,10,11</a:t>
            </a:r>
            <a:endParaRPr sz="1800">
              <a:latin typeface="Calibri"/>
              <a:ea typeface="Calibri"/>
              <a:cs typeface="Calibri"/>
              <a:sym typeface="Calibri"/>
            </a:endParaRPr>
          </a:p>
          <a:p>
            <a:pPr marL="0" marR="0" lvl="0" indent="252095" algn="just" rtl="0">
              <a:lnSpc>
                <a:spcPct val="115000"/>
              </a:lnSpc>
              <a:spcBef>
                <a:spcPts val="0"/>
              </a:spcBef>
              <a:spcAft>
                <a:spcPts val="0"/>
              </a:spcAft>
              <a:buSzPts val="1400"/>
              <a:buNone/>
            </a:pPr>
            <a:r>
              <a:rPr lang="en-US" sz="1800" i="1">
                <a:latin typeface="Times New Roman"/>
                <a:ea typeface="Times New Roman"/>
                <a:cs typeface="Times New Roman"/>
                <a:sym typeface="Times New Roman"/>
              </a:rPr>
              <a:t>Dodatno</a:t>
            </a:r>
            <a:r>
              <a:rPr lang="en-US" sz="1800">
                <a:latin typeface="Times New Roman"/>
                <a:ea typeface="Times New Roman"/>
                <a:cs typeface="Times New Roman"/>
                <a:sym typeface="Times New Roman"/>
              </a:rPr>
              <a:t>: 1, 2, 3, 4, 5, 6</a:t>
            </a:r>
            <a:endParaRPr sz="1800">
              <a:latin typeface="Calibri"/>
              <a:ea typeface="Calibri"/>
              <a:cs typeface="Calibri"/>
              <a:sym typeface="Calibri"/>
            </a:endParaRPr>
          </a:p>
        </p:txBody>
      </p:sp>
      <p:sp>
        <p:nvSpPr>
          <p:cNvPr id="458" name="Google Shape;458;p30"/>
          <p:cNvSpPr txBox="1"/>
          <p:nvPr/>
        </p:nvSpPr>
        <p:spPr>
          <a:xfrm>
            <a:off x="222488" y="50684"/>
            <a:ext cx="7704000" cy="5643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6200"/>
              <a:buFont typeface="Figtree"/>
              <a:buNone/>
            </a:pPr>
            <a:r>
              <a:rPr lang="en-US" sz="3200" b="1" i="0" u="none" strike="noStrike" cap="none">
                <a:solidFill>
                  <a:schemeClr val="dk1"/>
                </a:solidFill>
                <a:latin typeface="Figtree"/>
                <a:ea typeface="Figtree"/>
                <a:cs typeface="Figtree"/>
                <a:sym typeface="Figtree"/>
              </a:rPr>
              <a:t>Modul A1</a:t>
            </a:r>
            <a:endParaRPr/>
          </a:p>
        </p:txBody>
      </p:sp>
      <p:pic>
        <p:nvPicPr>
          <p:cNvPr id="459" name="Google Shape;459;p30"/>
          <p:cNvPicPr preferRelativeResize="0"/>
          <p:nvPr/>
        </p:nvPicPr>
        <p:blipFill rotWithShape="1">
          <a:blip r:embed="rId3">
            <a:alphaModFix/>
          </a:blip>
          <a:srcRect l="51857" r="6667"/>
          <a:stretch/>
        </p:blipFill>
        <p:spPr>
          <a:xfrm>
            <a:off x="6066495" y="162924"/>
            <a:ext cx="2855017" cy="3385915"/>
          </a:xfrm>
          <a:prstGeom prst="rect">
            <a:avLst/>
          </a:prstGeom>
          <a:noFill/>
          <a:ln w="9525" cap="flat" cmpd="sng">
            <a:solidFill>
              <a:srgbClr val="14F300"/>
            </a:solidFill>
            <a:prstDash val="solid"/>
            <a:round/>
            <a:headEnd type="none" w="sm" len="sm"/>
            <a:tailEnd type="none" w="sm" len="sm"/>
          </a:ln>
          <a:effectLst>
            <a:outerShdw blurRad="190500" algn="tl" rotWithShape="0">
              <a:srgbClr val="000000">
                <a:alpha val="69803"/>
              </a:srgbClr>
            </a:outerShdw>
          </a:effec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63"/>
        <p:cNvGrpSpPr/>
        <p:nvPr/>
      </p:nvGrpSpPr>
      <p:grpSpPr>
        <a:xfrm>
          <a:off x="0" y="0"/>
          <a:ext cx="0" cy="0"/>
          <a:chOff x="0" y="0"/>
          <a:chExt cx="0" cy="0"/>
        </a:xfrm>
      </p:grpSpPr>
      <p:sp>
        <p:nvSpPr>
          <p:cNvPr id="464" name="Google Shape;464;p31"/>
          <p:cNvSpPr txBox="1">
            <a:spLocks noGrp="1"/>
          </p:cNvSpPr>
          <p:nvPr>
            <p:ph type="title"/>
          </p:nvPr>
        </p:nvSpPr>
        <p:spPr>
          <a:xfrm rot="290">
            <a:off x="983908" y="61359"/>
            <a:ext cx="7896267" cy="15111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9600"/>
              <a:buNone/>
            </a:pPr>
            <a:r>
              <a:rPr lang="en-US" sz="3200"/>
              <a:t>Modul A2: </a:t>
            </a:r>
            <a:br>
              <a:rPr lang="en-US" sz="3200"/>
            </a:br>
            <a:r>
              <a:rPr lang="en-US" sz="3200" b="0"/>
              <a:t>NAPREDNE TEHNIKE V ZELENEM IZOBRAŽEVANJU O IZVORU</a:t>
            </a:r>
            <a:endParaRPr/>
          </a:p>
        </p:txBody>
      </p:sp>
      <p:sp>
        <p:nvSpPr>
          <p:cNvPr id="465" name="Google Shape;465;p31"/>
          <p:cNvSpPr txBox="1">
            <a:spLocks noGrp="1"/>
          </p:cNvSpPr>
          <p:nvPr>
            <p:ph type="subTitle" idx="1"/>
          </p:nvPr>
        </p:nvSpPr>
        <p:spPr>
          <a:xfrm>
            <a:off x="781384" y="1819597"/>
            <a:ext cx="6847709" cy="1456497"/>
          </a:xfrm>
          <a:prstGeom prst="rect">
            <a:avLst/>
          </a:prstGeom>
          <a:solidFill>
            <a:schemeClr val="accent4"/>
          </a:solid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1200"/>
              <a:buNone/>
            </a:pPr>
            <a:r>
              <a:rPr lang="en-US" sz="1800" b="1"/>
              <a:t>Cilj modula</a:t>
            </a:r>
            <a:r>
              <a:rPr lang="en-US" sz="1800"/>
              <a:t>: Cilj: Seznaniti študente z naprednimi načeli in metodologijami, ki so bistvenega pomena za zeleno izobraževanje STEM, s poudarkom na inovativnih pristopih in trajnosti v okoljskih in naravoslovnih znanostih.</a:t>
            </a:r>
            <a:endParaRPr sz="1800"/>
          </a:p>
        </p:txBody>
      </p:sp>
      <p:sp>
        <p:nvSpPr>
          <p:cNvPr id="466" name="Google Shape;466;p31"/>
          <p:cNvSpPr/>
          <p:nvPr/>
        </p:nvSpPr>
        <p:spPr>
          <a:xfrm>
            <a:off x="781384" y="4081274"/>
            <a:ext cx="7623876" cy="592265"/>
          </a:xfrm>
          <a:custGeom>
            <a:avLst/>
            <a:gdLst/>
            <a:ahLst/>
            <a:cxnLst/>
            <a:rect l="l" t="t" r="r" b="b"/>
            <a:pathLst>
              <a:path w="237393" h="18442" extrusionOk="0">
                <a:moveTo>
                  <a:pt x="48961" y="6120"/>
                </a:moveTo>
                <a:cubicBezTo>
                  <a:pt x="48676" y="8052"/>
                  <a:pt x="48613" y="10111"/>
                  <a:pt x="48771" y="12042"/>
                </a:cubicBezTo>
                <a:cubicBezTo>
                  <a:pt x="47568" y="11251"/>
                  <a:pt x="46523" y="10301"/>
                  <a:pt x="45478" y="9287"/>
                </a:cubicBezTo>
                <a:cubicBezTo>
                  <a:pt x="46554" y="8116"/>
                  <a:pt x="47695" y="7007"/>
                  <a:pt x="48961" y="6120"/>
                </a:cubicBezTo>
                <a:close/>
                <a:moveTo>
                  <a:pt x="72080" y="6057"/>
                </a:moveTo>
                <a:cubicBezTo>
                  <a:pt x="73346" y="7007"/>
                  <a:pt x="74487" y="8084"/>
                  <a:pt x="75563" y="9224"/>
                </a:cubicBezTo>
                <a:cubicBezTo>
                  <a:pt x="74582" y="10332"/>
                  <a:pt x="73473" y="11251"/>
                  <a:pt x="72270" y="12042"/>
                </a:cubicBezTo>
                <a:cubicBezTo>
                  <a:pt x="72460" y="10079"/>
                  <a:pt x="72365" y="8052"/>
                  <a:pt x="72080" y="6057"/>
                </a:cubicBezTo>
                <a:close/>
                <a:moveTo>
                  <a:pt x="165187" y="6120"/>
                </a:moveTo>
                <a:cubicBezTo>
                  <a:pt x="164902" y="8052"/>
                  <a:pt x="164838" y="10111"/>
                  <a:pt x="164997" y="12042"/>
                </a:cubicBezTo>
                <a:cubicBezTo>
                  <a:pt x="163793" y="11251"/>
                  <a:pt x="162748" y="10301"/>
                  <a:pt x="161703" y="9287"/>
                </a:cubicBezTo>
                <a:cubicBezTo>
                  <a:pt x="162780" y="8116"/>
                  <a:pt x="163920" y="7007"/>
                  <a:pt x="165187" y="6120"/>
                </a:cubicBezTo>
                <a:close/>
                <a:moveTo>
                  <a:pt x="188305" y="6057"/>
                </a:moveTo>
                <a:cubicBezTo>
                  <a:pt x="189572" y="7007"/>
                  <a:pt x="190712" y="8084"/>
                  <a:pt x="191789" y="9224"/>
                </a:cubicBezTo>
                <a:cubicBezTo>
                  <a:pt x="190807" y="10332"/>
                  <a:pt x="189699" y="11251"/>
                  <a:pt x="188495" y="12042"/>
                </a:cubicBezTo>
                <a:cubicBezTo>
                  <a:pt x="188654" y="10079"/>
                  <a:pt x="188590" y="8052"/>
                  <a:pt x="188305" y="6057"/>
                </a:cubicBezTo>
                <a:close/>
                <a:moveTo>
                  <a:pt x="14125" y="6342"/>
                </a:moveTo>
                <a:lnTo>
                  <a:pt x="14125" y="6342"/>
                </a:lnTo>
                <a:cubicBezTo>
                  <a:pt x="14759" y="6817"/>
                  <a:pt x="15360" y="7324"/>
                  <a:pt x="15899" y="7862"/>
                </a:cubicBezTo>
                <a:cubicBezTo>
                  <a:pt x="16374" y="8274"/>
                  <a:pt x="17166" y="8844"/>
                  <a:pt x="17482" y="9446"/>
                </a:cubicBezTo>
                <a:cubicBezTo>
                  <a:pt x="17546" y="9509"/>
                  <a:pt x="16342" y="10712"/>
                  <a:pt x="16247" y="10807"/>
                </a:cubicBezTo>
                <a:cubicBezTo>
                  <a:pt x="15709" y="11346"/>
                  <a:pt x="15202" y="11852"/>
                  <a:pt x="14664" y="12296"/>
                </a:cubicBezTo>
                <a:cubicBezTo>
                  <a:pt x="14537" y="10301"/>
                  <a:pt x="14379" y="8337"/>
                  <a:pt x="14125" y="6342"/>
                </a:cubicBezTo>
                <a:close/>
                <a:moveTo>
                  <a:pt x="106916" y="6342"/>
                </a:moveTo>
                <a:lnTo>
                  <a:pt x="106916" y="6342"/>
                </a:lnTo>
                <a:cubicBezTo>
                  <a:pt x="106726" y="8337"/>
                  <a:pt x="106536" y="10301"/>
                  <a:pt x="106441" y="12296"/>
                </a:cubicBezTo>
                <a:cubicBezTo>
                  <a:pt x="105491" y="11536"/>
                  <a:pt x="104635" y="10617"/>
                  <a:pt x="103717" y="9541"/>
                </a:cubicBezTo>
                <a:cubicBezTo>
                  <a:pt x="103685" y="9477"/>
                  <a:pt x="103590" y="9477"/>
                  <a:pt x="103527" y="9446"/>
                </a:cubicBezTo>
                <a:cubicBezTo>
                  <a:pt x="104540" y="8401"/>
                  <a:pt x="105681" y="7324"/>
                  <a:pt x="106916" y="6342"/>
                </a:cubicBezTo>
                <a:close/>
                <a:moveTo>
                  <a:pt x="130351" y="6342"/>
                </a:moveTo>
                <a:lnTo>
                  <a:pt x="130351" y="6342"/>
                </a:lnTo>
                <a:cubicBezTo>
                  <a:pt x="130984" y="6817"/>
                  <a:pt x="131586" y="7324"/>
                  <a:pt x="132124" y="7862"/>
                </a:cubicBezTo>
                <a:cubicBezTo>
                  <a:pt x="132599" y="8274"/>
                  <a:pt x="133454" y="8844"/>
                  <a:pt x="133708" y="9446"/>
                </a:cubicBezTo>
                <a:cubicBezTo>
                  <a:pt x="133771" y="9509"/>
                  <a:pt x="132536" y="10712"/>
                  <a:pt x="132409" y="10807"/>
                </a:cubicBezTo>
                <a:cubicBezTo>
                  <a:pt x="131903" y="11346"/>
                  <a:pt x="131396" y="11821"/>
                  <a:pt x="130826" y="12296"/>
                </a:cubicBezTo>
                <a:cubicBezTo>
                  <a:pt x="130762" y="10301"/>
                  <a:pt x="130604" y="8337"/>
                  <a:pt x="130351" y="6342"/>
                </a:cubicBezTo>
                <a:close/>
                <a:moveTo>
                  <a:pt x="223141" y="6342"/>
                </a:moveTo>
                <a:lnTo>
                  <a:pt x="223141" y="6342"/>
                </a:lnTo>
                <a:cubicBezTo>
                  <a:pt x="222951" y="8337"/>
                  <a:pt x="222761" y="10301"/>
                  <a:pt x="222666" y="12327"/>
                </a:cubicBezTo>
                <a:cubicBezTo>
                  <a:pt x="221716" y="11567"/>
                  <a:pt x="220861" y="10649"/>
                  <a:pt x="219943" y="9604"/>
                </a:cubicBezTo>
                <a:cubicBezTo>
                  <a:pt x="219911" y="9509"/>
                  <a:pt x="219816" y="9509"/>
                  <a:pt x="219753" y="9477"/>
                </a:cubicBezTo>
                <a:cubicBezTo>
                  <a:pt x="220766" y="8401"/>
                  <a:pt x="221906" y="7324"/>
                  <a:pt x="223141" y="6342"/>
                </a:cubicBezTo>
                <a:close/>
                <a:moveTo>
                  <a:pt x="24576" y="5677"/>
                </a:moveTo>
                <a:lnTo>
                  <a:pt x="24576" y="5677"/>
                </a:lnTo>
                <a:cubicBezTo>
                  <a:pt x="24196" y="8084"/>
                  <a:pt x="24228" y="10491"/>
                  <a:pt x="24513" y="12866"/>
                </a:cubicBezTo>
                <a:cubicBezTo>
                  <a:pt x="23246" y="11884"/>
                  <a:pt x="22043" y="10776"/>
                  <a:pt x="20902" y="9604"/>
                </a:cubicBezTo>
                <a:cubicBezTo>
                  <a:pt x="21916" y="8116"/>
                  <a:pt x="23151" y="6785"/>
                  <a:pt x="24576" y="5677"/>
                </a:cubicBezTo>
                <a:close/>
                <a:moveTo>
                  <a:pt x="140802" y="5677"/>
                </a:moveTo>
                <a:lnTo>
                  <a:pt x="140802" y="5677"/>
                </a:lnTo>
                <a:cubicBezTo>
                  <a:pt x="140422" y="8084"/>
                  <a:pt x="140453" y="10491"/>
                  <a:pt x="140738" y="12866"/>
                </a:cubicBezTo>
                <a:cubicBezTo>
                  <a:pt x="139471" y="11884"/>
                  <a:pt x="138268" y="10776"/>
                  <a:pt x="137128" y="9604"/>
                </a:cubicBezTo>
                <a:cubicBezTo>
                  <a:pt x="138141" y="8116"/>
                  <a:pt x="139376" y="6785"/>
                  <a:pt x="140802" y="5677"/>
                </a:cubicBezTo>
                <a:close/>
                <a:moveTo>
                  <a:pt x="96465" y="5709"/>
                </a:moveTo>
                <a:cubicBezTo>
                  <a:pt x="97890" y="6785"/>
                  <a:pt x="99157" y="8116"/>
                  <a:pt x="100138" y="9636"/>
                </a:cubicBezTo>
                <a:cubicBezTo>
                  <a:pt x="98998" y="10807"/>
                  <a:pt x="97827" y="11916"/>
                  <a:pt x="96560" y="12929"/>
                </a:cubicBezTo>
                <a:cubicBezTo>
                  <a:pt x="96813" y="10491"/>
                  <a:pt x="96877" y="8084"/>
                  <a:pt x="96465" y="5709"/>
                </a:cubicBezTo>
                <a:close/>
                <a:moveTo>
                  <a:pt x="212690" y="5709"/>
                </a:moveTo>
                <a:lnTo>
                  <a:pt x="212690" y="5709"/>
                </a:lnTo>
                <a:cubicBezTo>
                  <a:pt x="214115" y="6785"/>
                  <a:pt x="215382" y="8116"/>
                  <a:pt x="216364" y="9636"/>
                </a:cubicBezTo>
                <a:cubicBezTo>
                  <a:pt x="215224" y="10807"/>
                  <a:pt x="214052" y="11916"/>
                  <a:pt x="212785" y="12929"/>
                </a:cubicBezTo>
                <a:cubicBezTo>
                  <a:pt x="213039" y="10491"/>
                  <a:pt x="213102" y="8084"/>
                  <a:pt x="212690" y="5709"/>
                </a:cubicBezTo>
                <a:close/>
                <a:moveTo>
                  <a:pt x="82847" y="4917"/>
                </a:moveTo>
                <a:cubicBezTo>
                  <a:pt x="82942" y="5550"/>
                  <a:pt x="82816" y="6279"/>
                  <a:pt x="82816" y="6912"/>
                </a:cubicBezTo>
                <a:lnTo>
                  <a:pt x="82816" y="8971"/>
                </a:lnTo>
                <a:cubicBezTo>
                  <a:pt x="82816" y="10301"/>
                  <a:pt x="82816" y="11694"/>
                  <a:pt x="82784" y="13024"/>
                </a:cubicBezTo>
                <a:cubicBezTo>
                  <a:pt x="81992" y="12359"/>
                  <a:pt x="81232" y="11662"/>
                  <a:pt x="80504" y="10902"/>
                </a:cubicBezTo>
                <a:cubicBezTo>
                  <a:pt x="80155" y="10491"/>
                  <a:pt x="79807" y="10142"/>
                  <a:pt x="79459" y="9762"/>
                </a:cubicBezTo>
                <a:cubicBezTo>
                  <a:pt x="79332" y="9636"/>
                  <a:pt x="78984" y="9351"/>
                  <a:pt x="78984" y="9192"/>
                </a:cubicBezTo>
                <a:cubicBezTo>
                  <a:pt x="78984" y="8971"/>
                  <a:pt x="79459" y="8369"/>
                  <a:pt x="79617" y="8179"/>
                </a:cubicBezTo>
                <a:cubicBezTo>
                  <a:pt x="79870" y="7704"/>
                  <a:pt x="80250" y="7292"/>
                  <a:pt x="80599" y="6849"/>
                </a:cubicBezTo>
                <a:cubicBezTo>
                  <a:pt x="80947" y="6469"/>
                  <a:pt x="81295" y="6089"/>
                  <a:pt x="81707" y="5804"/>
                </a:cubicBezTo>
                <a:cubicBezTo>
                  <a:pt x="82024" y="5487"/>
                  <a:pt x="82499" y="5234"/>
                  <a:pt x="82847" y="4917"/>
                </a:cubicBezTo>
                <a:close/>
                <a:moveTo>
                  <a:pt x="199104" y="4885"/>
                </a:moveTo>
                <a:lnTo>
                  <a:pt x="199104" y="4885"/>
                </a:lnTo>
                <a:cubicBezTo>
                  <a:pt x="199009" y="7609"/>
                  <a:pt x="199104" y="10332"/>
                  <a:pt x="199009" y="13024"/>
                </a:cubicBezTo>
                <a:cubicBezTo>
                  <a:pt x="197648" y="11884"/>
                  <a:pt x="196381" y="10554"/>
                  <a:pt x="195146" y="9192"/>
                </a:cubicBezTo>
                <a:cubicBezTo>
                  <a:pt x="195241" y="9192"/>
                  <a:pt x="195272" y="9129"/>
                  <a:pt x="195304" y="9034"/>
                </a:cubicBezTo>
                <a:cubicBezTo>
                  <a:pt x="196191" y="7324"/>
                  <a:pt x="197521" y="5899"/>
                  <a:pt x="199104" y="4885"/>
                </a:cubicBezTo>
                <a:close/>
                <a:moveTo>
                  <a:pt x="38162" y="4885"/>
                </a:moveTo>
                <a:lnTo>
                  <a:pt x="38162" y="4885"/>
                </a:lnTo>
                <a:cubicBezTo>
                  <a:pt x="39746" y="5899"/>
                  <a:pt x="41076" y="7324"/>
                  <a:pt x="41962" y="9066"/>
                </a:cubicBezTo>
                <a:cubicBezTo>
                  <a:pt x="41994" y="9161"/>
                  <a:pt x="42026" y="9192"/>
                  <a:pt x="42121" y="9224"/>
                </a:cubicBezTo>
                <a:cubicBezTo>
                  <a:pt x="40886" y="10586"/>
                  <a:pt x="39619" y="11916"/>
                  <a:pt x="38289" y="13088"/>
                </a:cubicBezTo>
                <a:cubicBezTo>
                  <a:pt x="38162" y="10301"/>
                  <a:pt x="38320" y="7577"/>
                  <a:pt x="38162" y="4885"/>
                </a:cubicBezTo>
                <a:close/>
                <a:moveTo>
                  <a:pt x="154388" y="4885"/>
                </a:moveTo>
                <a:cubicBezTo>
                  <a:pt x="155971" y="5899"/>
                  <a:pt x="157301" y="7324"/>
                  <a:pt x="158188" y="9066"/>
                </a:cubicBezTo>
                <a:cubicBezTo>
                  <a:pt x="158220" y="9161"/>
                  <a:pt x="158251" y="9192"/>
                  <a:pt x="158346" y="9224"/>
                </a:cubicBezTo>
                <a:cubicBezTo>
                  <a:pt x="157111" y="10586"/>
                  <a:pt x="155844" y="11916"/>
                  <a:pt x="154514" y="13088"/>
                </a:cubicBezTo>
                <a:cubicBezTo>
                  <a:pt x="154388" y="10301"/>
                  <a:pt x="154546" y="7577"/>
                  <a:pt x="154388" y="4885"/>
                </a:cubicBezTo>
                <a:close/>
                <a:moveTo>
                  <a:pt x="53553" y="3809"/>
                </a:moveTo>
                <a:cubicBezTo>
                  <a:pt x="53332" y="7260"/>
                  <a:pt x="53173" y="10712"/>
                  <a:pt x="53015" y="14133"/>
                </a:cubicBezTo>
                <a:cubicBezTo>
                  <a:pt x="52065" y="13816"/>
                  <a:pt x="51115" y="13404"/>
                  <a:pt x="50228" y="12929"/>
                </a:cubicBezTo>
                <a:cubicBezTo>
                  <a:pt x="50323" y="10332"/>
                  <a:pt x="50386" y="7735"/>
                  <a:pt x="50386" y="5170"/>
                </a:cubicBezTo>
                <a:cubicBezTo>
                  <a:pt x="51431" y="4569"/>
                  <a:pt x="52445" y="4125"/>
                  <a:pt x="53553" y="3809"/>
                </a:cubicBezTo>
                <a:close/>
                <a:moveTo>
                  <a:pt x="169747" y="3809"/>
                </a:moveTo>
                <a:lnTo>
                  <a:pt x="169747" y="3809"/>
                </a:lnTo>
                <a:cubicBezTo>
                  <a:pt x="169557" y="7260"/>
                  <a:pt x="169399" y="10712"/>
                  <a:pt x="169177" y="14133"/>
                </a:cubicBezTo>
                <a:cubicBezTo>
                  <a:pt x="168227" y="13816"/>
                  <a:pt x="167277" y="13404"/>
                  <a:pt x="166422" y="12929"/>
                </a:cubicBezTo>
                <a:cubicBezTo>
                  <a:pt x="166485" y="10332"/>
                  <a:pt x="166580" y="7735"/>
                  <a:pt x="166580" y="5170"/>
                </a:cubicBezTo>
                <a:cubicBezTo>
                  <a:pt x="167594" y="4569"/>
                  <a:pt x="168639" y="4125"/>
                  <a:pt x="169747" y="3809"/>
                </a:cubicBezTo>
                <a:close/>
                <a:moveTo>
                  <a:pt x="67519" y="3840"/>
                </a:moveTo>
                <a:lnTo>
                  <a:pt x="67519" y="3840"/>
                </a:lnTo>
                <a:cubicBezTo>
                  <a:pt x="68628" y="4157"/>
                  <a:pt x="69705" y="4600"/>
                  <a:pt x="70686" y="5202"/>
                </a:cubicBezTo>
                <a:cubicBezTo>
                  <a:pt x="70686" y="7767"/>
                  <a:pt x="70781" y="10396"/>
                  <a:pt x="70876" y="12961"/>
                </a:cubicBezTo>
                <a:cubicBezTo>
                  <a:pt x="69958" y="13436"/>
                  <a:pt x="69039" y="13879"/>
                  <a:pt x="68089" y="14196"/>
                </a:cubicBezTo>
                <a:cubicBezTo>
                  <a:pt x="67899" y="10712"/>
                  <a:pt x="67773" y="7260"/>
                  <a:pt x="67519" y="3840"/>
                </a:cubicBezTo>
                <a:close/>
                <a:moveTo>
                  <a:pt x="183745" y="3840"/>
                </a:moveTo>
                <a:lnTo>
                  <a:pt x="183745" y="3840"/>
                </a:lnTo>
                <a:cubicBezTo>
                  <a:pt x="184853" y="4157"/>
                  <a:pt x="185930" y="4600"/>
                  <a:pt x="186912" y="5202"/>
                </a:cubicBezTo>
                <a:cubicBezTo>
                  <a:pt x="186912" y="7767"/>
                  <a:pt x="187007" y="10396"/>
                  <a:pt x="187070" y="12961"/>
                </a:cubicBezTo>
                <a:cubicBezTo>
                  <a:pt x="186183" y="13436"/>
                  <a:pt x="185265" y="13879"/>
                  <a:pt x="184315" y="14196"/>
                </a:cubicBezTo>
                <a:cubicBezTo>
                  <a:pt x="184125" y="10712"/>
                  <a:pt x="183967" y="7260"/>
                  <a:pt x="183745" y="3840"/>
                </a:cubicBezTo>
                <a:close/>
                <a:moveTo>
                  <a:pt x="9248" y="3524"/>
                </a:moveTo>
                <a:cubicBezTo>
                  <a:pt x="10483" y="3967"/>
                  <a:pt x="11718" y="4632"/>
                  <a:pt x="12859" y="5392"/>
                </a:cubicBezTo>
                <a:cubicBezTo>
                  <a:pt x="12859" y="8021"/>
                  <a:pt x="13112" y="10586"/>
                  <a:pt x="13429" y="13151"/>
                </a:cubicBezTo>
                <a:cubicBezTo>
                  <a:pt x="12510" y="13721"/>
                  <a:pt x="11528" y="14196"/>
                  <a:pt x="10325" y="14576"/>
                </a:cubicBezTo>
                <a:cubicBezTo>
                  <a:pt x="10198" y="14608"/>
                  <a:pt x="10103" y="14639"/>
                  <a:pt x="10008" y="14703"/>
                </a:cubicBezTo>
                <a:cubicBezTo>
                  <a:pt x="9692" y="11029"/>
                  <a:pt x="9628" y="7260"/>
                  <a:pt x="9248" y="3524"/>
                </a:cubicBezTo>
                <a:close/>
                <a:moveTo>
                  <a:pt x="111793" y="3524"/>
                </a:moveTo>
                <a:cubicBezTo>
                  <a:pt x="111444" y="7260"/>
                  <a:pt x="111349" y="10966"/>
                  <a:pt x="111033" y="14703"/>
                </a:cubicBezTo>
                <a:cubicBezTo>
                  <a:pt x="110906" y="14671"/>
                  <a:pt x="110811" y="14608"/>
                  <a:pt x="110716" y="14576"/>
                </a:cubicBezTo>
                <a:cubicBezTo>
                  <a:pt x="109544" y="14196"/>
                  <a:pt x="108531" y="13721"/>
                  <a:pt x="107644" y="13151"/>
                </a:cubicBezTo>
                <a:cubicBezTo>
                  <a:pt x="107961" y="10617"/>
                  <a:pt x="108182" y="8021"/>
                  <a:pt x="108182" y="5392"/>
                </a:cubicBezTo>
                <a:cubicBezTo>
                  <a:pt x="109323" y="4600"/>
                  <a:pt x="110526" y="3967"/>
                  <a:pt x="111793" y="3524"/>
                </a:cubicBezTo>
                <a:close/>
                <a:moveTo>
                  <a:pt x="125474" y="3524"/>
                </a:moveTo>
                <a:cubicBezTo>
                  <a:pt x="126709" y="3967"/>
                  <a:pt x="127944" y="4632"/>
                  <a:pt x="129084" y="5392"/>
                </a:cubicBezTo>
                <a:cubicBezTo>
                  <a:pt x="129084" y="8021"/>
                  <a:pt x="129337" y="10586"/>
                  <a:pt x="129654" y="13151"/>
                </a:cubicBezTo>
                <a:cubicBezTo>
                  <a:pt x="128736" y="13721"/>
                  <a:pt x="127754" y="14196"/>
                  <a:pt x="126550" y="14576"/>
                </a:cubicBezTo>
                <a:cubicBezTo>
                  <a:pt x="126424" y="14608"/>
                  <a:pt x="126329" y="14639"/>
                  <a:pt x="126234" y="14703"/>
                </a:cubicBezTo>
                <a:cubicBezTo>
                  <a:pt x="125917" y="11029"/>
                  <a:pt x="125854" y="7260"/>
                  <a:pt x="125474" y="3524"/>
                </a:cubicBezTo>
                <a:close/>
                <a:moveTo>
                  <a:pt x="228018" y="3524"/>
                </a:moveTo>
                <a:lnTo>
                  <a:pt x="228018" y="3524"/>
                </a:lnTo>
                <a:cubicBezTo>
                  <a:pt x="227670" y="7260"/>
                  <a:pt x="227575" y="10966"/>
                  <a:pt x="227258" y="14703"/>
                </a:cubicBezTo>
                <a:cubicBezTo>
                  <a:pt x="227131" y="14671"/>
                  <a:pt x="227036" y="14608"/>
                  <a:pt x="226941" y="14576"/>
                </a:cubicBezTo>
                <a:cubicBezTo>
                  <a:pt x="225770" y="14196"/>
                  <a:pt x="224756" y="13721"/>
                  <a:pt x="223870" y="13151"/>
                </a:cubicBezTo>
                <a:cubicBezTo>
                  <a:pt x="224186" y="10617"/>
                  <a:pt x="224408" y="8021"/>
                  <a:pt x="224408" y="5392"/>
                </a:cubicBezTo>
                <a:cubicBezTo>
                  <a:pt x="225548" y="4600"/>
                  <a:pt x="226751" y="3967"/>
                  <a:pt x="228018" y="3524"/>
                </a:cubicBezTo>
                <a:close/>
                <a:moveTo>
                  <a:pt x="59222" y="3492"/>
                </a:moveTo>
                <a:cubicBezTo>
                  <a:pt x="59222" y="3492"/>
                  <a:pt x="60014" y="3619"/>
                  <a:pt x="60077" y="3650"/>
                </a:cubicBezTo>
                <a:cubicBezTo>
                  <a:pt x="60279" y="3740"/>
                  <a:pt x="60385" y="3829"/>
                  <a:pt x="60553" y="3829"/>
                </a:cubicBezTo>
                <a:cubicBezTo>
                  <a:pt x="60623" y="3829"/>
                  <a:pt x="60703" y="3814"/>
                  <a:pt x="60805" y="3777"/>
                </a:cubicBezTo>
                <a:cubicBezTo>
                  <a:pt x="61065" y="3661"/>
                  <a:pt x="61510" y="3519"/>
                  <a:pt x="61802" y="3519"/>
                </a:cubicBezTo>
                <a:cubicBezTo>
                  <a:pt x="61830" y="3519"/>
                  <a:pt x="61857" y="3521"/>
                  <a:pt x="61882" y="3524"/>
                </a:cubicBezTo>
                <a:cubicBezTo>
                  <a:pt x="61946" y="4727"/>
                  <a:pt x="61819" y="5994"/>
                  <a:pt x="61819" y="7229"/>
                </a:cubicBezTo>
                <a:cubicBezTo>
                  <a:pt x="61787" y="8401"/>
                  <a:pt x="61787" y="9636"/>
                  <a:pt x="61787" y="10902"/>
                </a:cubicBezTo>
                <a:cubicBezTo>
                  <a:pt x="61787" y="11567"/>
                  <a:pt x="61724" y="12201"/>
                  <a:pt x="61661" y="12866"/>
                </a:cubicBezTo>
                <a:cubicBezTo>
                  <a:pt x="61629" y="13563"/>
                  <a:pt x="61756" y="14228"/>
                  <a:pt x="61756" y="14893"/>
                </a:cubicBezTo>
                <a:cubicBezTo>
                  <a:pt x="61650" y="14872"/>
                  <a:pt x="61544" y="14865"/>
                  <a:pt x="61439" y="14865"/>
                </a:cubicBezTo>
                <a:cubicBezTo>
                  <a:pt x="61228" y="14865"/>
                  <a:pt x="61017" y="14893"/>
                  <a:pt x="60805" y="14893"/>
                </a:cubicBezTo>
                <a:cubicBezTo>
                  <a:pt x="60299" y="14893"/>
                  <a:pt x="59792" y="14988"/>
                  <a:pt x="59254" y="15019"/>
                </a:cubicBezTo>
                <a:cubicBezTo>
                  <a:pt x="59602" y="13626"/>
                  <a:pt x="59285" y="12327"/>
                  <a:pt x="59285" y="10902"/>
                </a:cubicBezTo>
                <a:cubicBezTo>
                  <a:pt x="59285" y="8432"/>
                  <a:pt x="59349" y="5962"/>
                  <a:pt x="59222" y="3492"/>
                </a:cubicBezTo>
                <a:close/>
                <a:moveTo>
                  <a:pt x="57283" y="3354"/>
                </a:moveTo>
                <a:cubicBezTo>
                  <a:pt x="57497" y="3354"/>
                  <a:pt x="57710" y="3358"/>
                  <a:pt x="57924" y="3365"/>
                </a:cubicBezTo>
                <a:cubicBezTo>
                  <a:pt x="57385" y="7229"/>
                  <a:pt x="57354" y="11124"/>
                  <a:pt x="57512" y="15051"/>
                </a:cubicBezTo>
                <a:cubicBezTo>
                  <a:pt x="56499" y="15019"/>
                  <a:pt x="55485" y="14861"/>
                  <a:pt x="54535" y="14608"/>
                </a:cubicBezTo>
                <a:cubicBezTo>
                  <a:pt x="54757" y="10934"/>
                  <a:pt x="55010" y="7229"/>
                  <a:pt x="55073" y="3524"/>
                </a:cubicBezTo>
                <a:cubicBezTo>
                  <a:pt x="55810" y="3401"/>
                  <a:pt x="56546" y="3354"/>
                  <a:pt x="57283" y="3354"/>
                </a:cubicBezTo>
                <a:close/>
                <a:moveTo>
                  <a:pt x="63790" y="3354"/>
                </a:moveTo>
                <a:cubicBezTo>
                  <a:pt x="64526" y="3354"/>
                  <a:pt x="65263" y="3401"/>
                  <a:pt x="65999" y="3524"/>
                </a:cubicBezTo>
                <a:cubicBezTo>
                  <a:pt x="66031" y="7229"/>
                  <a:pt x="66316" y="10902"/>
                  <a:pt x="66506" y="14608"/>
                </a:cubicBezTo>
                <a:cubicBezTo>
                  <a:pt x="65556" y="14861"/>
                  <a:pt x="64574" y="14988"/>
                  <a:pt x="63529" y="15051"/>
                </a:cubicBezTo>
                <a:cubicBezTo>
                  <a:pt x="63687" y="11187"/>
                  <a:pt x="63624" y="7260"/>
                  <a:pt x="63149" y="3365"/>
                </a:cubicBezTo>
                <a:cubicBezTo>
                  <a:pt x="63363" y="3358"/>
                  <a:pt x="63576" y="3354"/>
                  <a:pt x="63790" y="3354"/>
                </a:cubicBezTo>
                <a:close/>
                <a:moveTo>
                  <a:pt x="173509" y="3354"/>
                </a:moveTo>
                <a:cubicBezTo>
                  <a:pt x="173722" y="3354"/>
                  <a:pt x="173936" y="3358"/>
                  <a:pt x="174149" y="3365"/>
                </a:cubicBezTo>
                <a:cubicBezTo>
                  <a:pt x="173611" y="7229"/>
                  <a:pt x="173579" y="11124"/>
                  <a:pt x="173737" y="15051"/>
                </a:cubicBezTo>
                <a:cubicBezTo>
                  <a:pt x="172724" y="15019"/>
                  <a:pt x="171711" y="14861"/>
                  <a:pt x="170761" y="14608"/>
                </a:cubicBezTo>
                <a:cubicBezTo>
                  <a:pt x="170982" y="10934"/>
                  <a:pt x="171236" y="7229"/>
                  <a:pt x="171299" y="3524"/>
                </a:cubicBezTo>
                <a:cubicBezTo>
                  <a:pt x="172035" y="3401"/>
                  <a:pt x="172772" y="3354"/>
                  <a:pt x="173509" y="3354"/>
                </a:cubicBezTo>
                <a:close/>
                <a:moveTo>
                  <a:pt x="180015" y="3354"/>
                </a:moveTo>
                <a:cubicBezTo>
                  <a:pt x="180752" y="3354"/>
                  <a:pt x="181488" y="3401"/>
                  <a:pt x="182225" y="3524"/>
                </a:cubicBezTo>
                <a:cubicBezTo>
                  <a:pt x="182256" y="7229"/>
                  <a:pt x="182541" y="10902"/>
                  <a:pt x="182731" y="14608"/>
                </a:cubicBezTo>
                <a:cubicBezTo>
                  <a:pt x="181781" y="14861"/>
                  <a:pt x="180800" y="14988"/>
                  <a:pt x="179755" y="15051"/>
                </a:cubicBezTo>
                <a:cubicBezTo>
                  <a:pt x="179913" y="11187"/>
                  <a:pt x="179850" y="7260"/>
                  <a:pt x="179374" y="3365"/>
                </a:cubicBezTo>
                <a:cubicBezTo>
                  <a:pt x="179588" y="3358"/>
                  <a:pt x="179802" y="3354"/>
                  <a:pt x="180015" y="3354"/>
                </a:cubicBezTo>
                <a:close/>
                <a:moveTo>
                  <a:pt x="175448" y="3492"/>
                </a:moveTo>
                <a:cubicBezTo>
                  <a:pt x="175448" y="3492"/>
                  <a:pt x="176751" y="3811"/>
                  <a:pt x="176976" y="3811"/>
                </a:cubicBezTo>
                <a:cubicBezTo>
                  <a:pt x="176986" y="3811"/>
                  <a:pt x="176994" y="3810"/>
                  <a:pt x="176999" y="3809"/>
                </a:cubicBezTo>
                <a:cubicBezTo>
                  <a:pt x="177278" y="3697"/>
                  <a:pt x="177679" y="3512"/>
                  <a:pt x="177987" y="3512"/>
                </a:cubicBezTo>
                <a:cubicBezTo>
                  <a:pt x="178029" y="3512"/>
                  <a:pt x="178069" y="3516"/>
                  <a:pt x="178108" y="3524"/>
                </a:cubicBezTo>
                <a:cubicBezTo>
                  <a:pt x="178171" y="4727"/>
                  <a:pt x="178044" y="5994"/>
                  <a:pt x="178013" y="7165"/>
                </a:cubicBezTo>
                <a:lnTo>
                  <a:pt x="178013" y="10902"/>
                </a:lnTo>
                <a:cubicBezTo>
                  <a:pt x="178013" y="12327"/>
                  <a:pt x="177696" y="13626"/>
                  <a:pt x="178044" y="15019"/>
                </a:cubicBezTo>
                <a:cubicBezTo>
                  <a:pt x="177696" y="15019"/>
                  <a:pt x="177316" y="14988"/>
                  <a:pt x="176936" y="14988"/>
                </a:cubicBezTo>
                <a:cubicBezTo>
                  <a:pt x="176461" y="14988"/>
                  <a:pt x="175954" y="15019"/>
                  <a:pt x="175479" y="15083"/>
                </a:cubicBezTo>
                <a:cubicBezTo>
                  <a:pt x="175923" y="13721"/>
                  <a:pt x="175511" y="12327"/>
                  <a:pt x="175511" y="10902"/>
                </a:cubicBezTo>
                <a:cubicBezTo>
                  <a:pt x="175511" y="8432"/>
                  <a:pt x="175574" y="5962"/>
                  <a:pt x="175448" y="3492"/>
                </a:cubicBezTo>
                <a:close/>
                <a:moveTo>
                  <a:pt x="30245" y="3144"/>
                </a:moveTo>
                <a:lnTo>
                  <a:pt x="30245" y="3144"/>
                </a:lnTo>
                <a:cubicBezTo>
                  <a:pt x="30150" y="7324"/>
                  <a:pt x="30403" y="11567"/>
                  <a:pt x="30720" y="15716"/>
                </a:cubicBezTo>
                <a:cubicBezTo>
                  <a:pt x="30372" y="15684"/>
                  <a:pt x="30055" y="15589"/>
                  <a:pt x="29675" y="15526"/>
                </a:cubicBezTo>
                <a:cubicBezTo>
                  <a:pt x="28218" y="15146"/>
                  <a:pt x="26920" y="14513"/>
                  <a:pt x="25685" y="13721"/>
                </a:cubicBezTo>
                <a:cubicBezTo>
                  <a:pt x="25716" y="13658"/>
                  <a:pt x="25716" y="13626"/>
                  <a:pt x="25716" y="13594"/>
                </a:cubicBezTo>
                <a:cubicBezTo>
                  <a:pt x="25653" y="10712"/>
                  <a:pt x="25780" y="7799"/>
                  <a:pt x="25811" y="4854"/>
                </a:cubicBezTo>
                <a:cubicBezTo>
                  <a:pt x="27141" y="3999"/>
                  <a:pt x="28661" y="3429"/>
                  <a:pt x="30245" y="3144"/>
                </a:cubicBezTo>
                <a:close/>
                <a:moveTo>
                  <a:pt x="146470" y="3144"/>
                </a:moveTo>
                <a:cubicBezTo>
                  <a:pt x="146375" y="7324"/>
                  <a:pt x="146629" y="11567"/>
                  <a:pt x="146945" y="15716"/>
                </a:cubicBezTo>
                <a:cubicBezTo>
                  <a:pt x="146597" y="15684"/>
                  <a:pt x="146280" y="15589"/>
                  <a:pt x="145900" y="15526"/>
                </a:cubicBezTo>
                <a:cubicBezTo>
                  <a:pt x="144444" y="15146"/>
                  <a:pt x="143145" y="14513"/>
                  <a:pt x="141910" y="13721"/>
                </a:cubicBezTo>
                <a:cubicBezTo>
                  <a:pt x="141942" y="13658"/>
                  <a:pt x="141942" y="13626"/>
                  <a:pt x="141942" y="13594"/>
                </a:cubicBezTo>
                <a:cubicBezTo>
                  <a:pt x="141878" y="10712"/>
                  <a:pt x="142005" y="7799"/>
                  <a:pt x="142037" y="4854"/>
                </a:cubicBezTo>
                <a:cubicBezTo>
                  <a:pt x="143367" y="3999"/>
                  <a:pt x="144887" y="3429"/>
                  <a:pt x="146470" y="3144"/>
                </a:cubicBezTo>
                <a:close/>
                <a:moveTo>
                  <a:pt x="6071" y="2974"/>
                </a:moveTo>
                <a:cubicBezTo>
                  <a:pt x="6723" y="2974"/>
                  <a:pt x="7368" y="3049"/>
                  <a:pt x="7981" y="3175"/>
                </a:cubicBezTo>
                <a:cubicBezTo>
                  <a:pt x="7950" y="3207"/>
                  <a:pt x="7950" y="3270"/>
                  <a:pt x="7950" y="3302"/>
                </a:cubicBezTo>
                <a:cubicBezTo>
                  <a:pt x="7918" y="7229"/>
                  <a:pt x="8203" y="11219"/>
                  <a:pt x="8837" y="15083"/>
                </a:cubicBezTo>
                <a:cubicBezTo>
                  <a:pt x="7886" y="15368"/>
                  <a:pt x="6873" y="15621"/>
                  <a:pt x="5891" y="15779"/>
                </a:cubicBezTo>
                <a:cubicBezTo>
                  <a:pt x="5448" y="11567"/>
                  <a:pt x="5195" y="7292"/>
                  <a:pt x="4593" y="3112"/>
                </a:cubicBezTo>
                <a:cubicBezTo>
                  <a:pt x="5083" y="3017"/>
                  <a:pt x="5579" y="2974"/>
                  <a:pt x="6071" y="2974"/>
                </a:cubicBezTo>
                <a:close/>
                <a:moveTo>
                  <a:pt x="90764" y="3175"/>
                </a:moveTo>
                <a:lnTo>
                  <a:pt x="90764" y="3175"/>
                </a:lnTo>
                <a:cubicBezTo>
                  <a:pt x="92348" y="3460"/>
                  <a:pt x="93868" y="3999"/>
                  <a:pt x="95198" y="4885"/>
                </a:cubicBezTo>
                <a:cubicBezTo>
                  <a:pt x="95230" y="7799"/>
                  <a:pt x="95356" y="10744"/>
                  <a:pt x="95230" y="13658"/>
                </a:cubicBezTo>
                <a:cubicBezTo>
                  <a:pt x="95293" y="13721"/>
                  <a:pt x="95293" y="13753"/>
                  <a:pt x="95325" y="13753"/>
                </a:cubicBezTo>
                <a:cubicBezTo>
                  <a:pt x="94090" y="14544"/>
                  <a:pt x="92791" y="15178"/>
                  <a:pt x="91334" y="15558"/>
                </a:cubicBezTo>
                <a:cubicBezTo>
                  <a:pt x="90954" y="15653"/>
                  <a:pt x="90606" y="15716"/>
                  <a:pt x="90289" y="15779"/>
                </a:cubicBezTo>
                <a:cubicBezTo>
                  <a:pt x="90606" y="11567"/>
                  <a:pt x="90859" y="7387"/>
                  <a:pt x="90764" y="3175"/>
                </a:cubicBezTo>
                <a:close/>
                <a:moveTo>
                  <a:pt x="114957" y="2974"/>
                </a:moveTo>
                <a:cubicBezTo>
                  <a:pt x="115432" y="2974"/>
                  <a:pt x="115908" y="3017"/>
                  <a:pt x="116385" y="3112"/>
                </a:cubicBezTo>
                <a:cubicBezTo>
                  <a:pt x="116353" y="3302"/>
                  <a:pt x="116385" y="3492"/>
                  <a:pt x="116416" y="3650"/>
                </a:cubicBezTo>
                <a:cubicBezTo>
                  <a:pt x="115878" y="7704"/>
                  <a:pt x="115593" y="11726"/>
                  <a:pt x="115245" y="15779"/>
                </a:cubicBezTo>
                <a:cubicBezTo>
                  <a:pt x="114231" y="15621"/>
                  <a:pt x="113281" y="15368"/>
                  <a:pt x="112299" y="15083"/>
                </a:cubicBezTo>
                <a:cubicBezTo>
                  <a:pt x="112901" y="11219"/>
                  <a:pt x="113218" y="7229"/>
                  <a:pt x="113123" y="3302"/>
                </a:cubicBezTo>
                <a:cubicBezTo>
                  <a:pt x="113123" y="3270"/>
                  <a:pt x="113091" y="3207"/>
                  <a:pt x="113091" y="3175"/>
                </a:cubicBezTo>
                <a:cubicBezTo>
                  <a:pt x="113705" y="3049"/>
                  <a:pt x="114329" y="2974"/>
                  <a:pt x="114957" y="2974"/>
                </a:cubicBezTo>
                <a:close/>
                <a:moveTo>
                  <a:pt x="122436" y="2964"/>
                </a:moveTo>
                <a:cubicBezTo>
                  <a:pt x="123039" y="2964"/>
                  <a:pt x="123632" y="3036"/>
                  <a:pt x="124207" y="3175"/>
                </a:cubicBezTo>
                <a:cubicBezTo>
                  <a:pt x="124175" y="3207"/>
                  <a:pt x="124175" y="3239"/>
                  <a:pt x="124175" y="3302"/>
                </a:cubicBezTo>
                <a:cubicBezTo>
                  <a:pt x="124144" y="7229"/>
                  <a:pt x="124429" y="11219"/>
                  <a:pt x="125062" y="15083"/>
                </a:cubicBezTo>
                <a:cubicBezTo>
                  <a:pt x="124112" y="15368"/>
                  <a:pt x="123099" y="15621"/>
                  <a:pt x="122117" y="15779"/>
                </a:cubicBezTo>
                <a:cubicBezTo>
                  <a:pt x="121673" y="11726"/>
                  <a:pt x="121452" y="7640"/>
                  <a:pt x="120882" y="3650"/>
                </a:cubicBezTo>
                <a:cubicBezTo>
                  <a:pt x="120945" y="3460"/>
                  <a:pt x="120977" y="3302"/>
                  <a:pt x="120945" y="3112"/>
                </a:cubicBezTo>
                <a:cubicBezTo>
                  <a:pt x="121444" y="3012"/>
                  <a:pt x="121943" y="2964"/>
                  <a:pt x="122436" y="2964"/>
                </a:cubicBezTo>
                <a:close/>
                <a:moveTo>
                  <a:pt x="206990" y="3175"/>
                </a:moveTo>
                <a:cubicBezTo>
                  <a:pt x="208573" y="3460"/>
                  <a:pt x="210093" y="3999"/>
                  <a:pt x="211424" y="4885"/>
                </a:cubicBezTo>
                <a:cubicBezTo>
                  <a:pt x="211487" y="7799"/>
                  <a:pt x="211582" y="10744"/>
                  <a:pt x="211487" y="13658"/>
                </a:cubicBezTo>
                <a:cubicBezTo>
                  <a:pt x="211519" y="13721"/>
                  <a:pt x="211519" y="13753"/>
                  <a:pt x="211550" y="13753"/>
                </a:cubicBezTo>
                <a:cubicBezTo>
                  <a:pt x="210315" y="14544"/>
                  <a:pt x="209017" y="15178"/>
                  <a:pt x="207560" y="15558"/>
                </a:cubicBezTo>
                <a:cubicBezTo>
                  <a:pt x="207180" y="15653"/>
                  <a:pt x="206832" y="15716"/>
                  <a:pt x="206515" y="15779"/>
                </a:cubicBezTo>
                <a:cubicBezTo>
                  <a:pt x="206832" y="11567"/>
                  <a:pt x="207085" y="7387"/>
                  <a:pt x="206990" y="3175"/>
                </a:cubicBezTo>
                <a:close/>
                <a:moveTo>
                  <a:pt x="231256" y="2974"/>
                </a:moveTo>
                <a:cubicBezTo>
                  <a:pt x="231751" y="2974"/>
                  <a:pt x="232247" y="3017"/>
                  <a:pt x="232737" y="3112"/>
                </a:cubicBezTo>
                <a:cubicBezTo>
                  <a:pt x="232103" y="7292"/>
                  <a:pt x="231818" y="11567"/>
                  <a:pt x="231407" y="15779"/>
                </a:cubicBezTo>
                <a:cubicBezTo>
                  <a:pt x="230425" y="15621"/>
                  <a:pt x="229475" y="15368"/>
                  <a:pt x="228493" y="15083"/>
                </a:cubicBezTo>
                <a:cubicBezTo>
                  <a:pt x="229095" y="11219"/>
                  <a:pt x="229412" y="7229"/>
                  <a:pt x="229348" y="3302"/>
                </a:cubicBezTo>
                <a:cubicBezTo>
                  <a:pt x="229348" y="3270"/>
                  <a:pt x="229317" y="3207"/>
                  <a:pt x="229317" y="3175"/>
                </a:cubicBezTo>
                <a:cubicBezTo>
                  <a:pt x="229948" y="3049"/>
                  <a:pt x="230601" y="2974"/>
                  <a:pt x="231256" y="2974"/>
                </a:cubicBezTo>
                <a:close/>
                <a:moveTo>
                  <a:pt x="32018" y="3017"/>
                </a:moveTo>
                <a:cubicBezTo>
                  <a:pt x="33697" y="3017"/>
                  <a:pt x="35312" y="3429"/>
                  <a:pt x="36769" y="4094"/>
                </a:cubicBezTo>
                <a:cubicBezTo>
                  <a:pt x="36737" y="4094"/>
                  <a:pt x="36737" y="4125"/>
                  <a:pt x="36737" y="4157"/>
                </a:cubicBezTo>
                <a:cubicBezTo>
                  <a:pt x="36642" y="7482"/>
                  <a:pt x="36705" y="10871"/>
                  <a:pt x="36737" y="14196"/>
                </a:cubicBezTo>
                <a:cubicBezTo>
                  <a:pt x="35375" y="15051"/>
                  <a:pt x="33950" y="15684"/>
                  <a:pt x="32430" y="15811"/>
                </a:cubicBezTo>
                <a:cubicBezTo>
                  <a:pt x="32177" y="11599"/>
                  <a:pt x="32018" y="7450"/>
                  <a:pt x="31955" y="3270"/>
                </a:cubicBezTo>
                <a:cubicBezTo>
                  <a:pt x="31955" y="3144"/>
                  <a:pt x="31860" y="3112"/>
                  <a:pt x="31797" y="3112"/>
                </a:cubicBezTo>
                <a:lnTo>
                  <a:pt x="31797" y="3017"/>
                </a:lnTo>
                <a:close/>
                <a:moveTo>
                  <a:pt x="89276" y="3048"/>
                </a:moveTo>
                <a:lnTo>
                  <a:pt x="89276" y="3112"/>
                </a:lnTo>
                <a:cubicBezTo>
                  <a:pt x="89181" y="3112"/>
                  <a:pt x="89118" y="3144"/>
                  <a:pt x="89118" y="3270"/>
                </a:cubicBezTo>
                <a:cubicBezTo>
                  <a:pt x="89023" y="7450"/>
                  <a:pt x="88864" y="11599"/>
                  <a:pt x="88643" y="15811"/>
                </a:cubicBezTo>
                <a:cubicBezTo>
                  <a:pt x="87059" y="15684"/>
                  <a:pt x="85634" y="15051"/>
                  <a:pt x="84304" y="14196"/>
                </a:cubicBezTo>
                <a:cubicBezTo>
                  <a:pt x="84399" y="10871"/>
                  <a:pt x="84399" y="7545"/>
                  <a:pt x="84304" y="4220"/>
                </a:cubicBezTo>
                <a:cubicBezTo>
                  <a:pt x="84304" y="4157"/>
                  <a:pt x="84272" y="4125"/>
                  <a:pt x="84272" y="4125"/>
                </a:cubicBezTo>
                <a:cubicBezTo>
                  <a:pt x="85729" y="3460"/>
                  <a:pt x="87376" y="3048"/>
                  <a:pt x="89023" y="3048"/>
                </a:cubicBezTo>
                <a:close/>
                <a:moveTo>
                  <a:pt x="149036" y="3017"/>
                </a:moveTo>
                <a:cubicBezTo>
                  <a:pt x="149479" y="3048"/>
                  <a:pt x="149954" y="3112"/>
                  <a:pt x="150397" y="3207"/>
                </a:cubicBezTo>
                <a:cubicBezTo>
                  <a:pt x="151284" y="3429"/>
                  <a:pt x="152139" y="3682"/>
                  <a:pt x="152962" y="4094"/>
                </a:cubicBezTo>
                <a:cubicBezTo>
                  <a:pt x="152931" y="4094"/>
                  <a:pt x="152931" y="4125"/>
                  <a:pt x="152931" y="4157"/>
                </a:cubicBezTo>
                <a:cubicBezTo>
                  <a:pt x="152867" y="7482"/>
                  <a:pt x="152931" y="10871"/>
                  <a:pt x="152962" y="14196"/>
                </a:cubicBezTo>
                <a:cubicBezTo>
                  <a:pt x="151601" y="15051"/>
                  <a:pt x="150176" y="15684"/>
                  <a:pt x="148592" y="15811"/>
                </a:cubicBezTo>
                <a:cubicBezTo>
                  <a:pt x="148529" y="15779"/>
                  <a:pt x="148529" y="14228"/>
                  <a:pt x="148529" y="14101"/>
                </a:cubicBezTo>
                <a:cubicBezTo>
                  <a:pt x="148497" y="12834"/>
                  <a:pt x="148402" y="11536"/>
                  <a:pt x="148370" y="10269"/>
                </a:cubicBezTo>
                <a:cubicBezTo>
                  <a:pt x="148275" y="8052"/>
                  <a:pt x="148370" y="5740"/>
                  <a:pt x="148117" y="3524"/>
                </a:cubicBezTo>
                <a:cubicBezTo>
                  <a:pt x="148117" y="3365"/>
                  <a:pt x="148054" y="3207"/>
                  <a:pt x="148022" y="3048"/>
                </a:cubicBezTo>
                <a:cubicBezTo>
                  <a:pt x="148339" y="3017"/>
                  <a:pt x="148719" y="3017"/>
                  <a:pt x="149036" y="3017"/>
                </a:cubicBezTo>
                <a:close/>
                <a:moveTo>
                  <a:pt x="205501" y="3048"/>
                </a:moveTo>
                <a:lnTo>
                  <a:pt x="205501" y="3112"/>
                </a:lnTo>
                <a:cubicBezTo>
                  <a:pt x="205406" y="3112"/>
                  <a:pt x="205343" y="3144"/>
                  <a:pt x="205343" y="3270"/>
                </a:cubicBezTo>
                <a:cubicBezTo>
                  <a:pt x="205248" y="7450"/>
                  <a:pt x="205090" y="11599"/>
                  <a:pt x="204868" y="15811"/>
                </a:cubicBezTo>
                <a:cubicBezTo>
                  <a:pt x="203285" y="15684"/>
                  <a:pt x="201860" y="15051"/>
                  <a:pt x="200529" y="14196"/>
                </a:cubicBezTo>
                <a:cubicBezTo>
                  <a:pt x="200624" y="10871"/>
                  <a:pt x="200624" y="7545"/>
                  <a:pt x="200529" y="4220"/>
                </a:cubicBezTo>
                <a:cubicBezTo>
                  <a:pt x="200529" y="4157"/>
                  <a:pt x="200498" y="4125"/>
                  <a:pt x="200498" y="4125"/>
                </a:cubicBezTo>
                <a:cubicBezTo>
                  <a:pt x="201955" y="3460"/>
                  <a:pt x="203601" y="3048"/>
                  <a:pt x="205248" y="3048"/>
                </a:cubicBezTo>
                <a:close/>
                <a:moveTo>
                  <a:pt x="118627" y="3823"/>
                </a:moveTo>
                <a:cubicBezTo>
                  <a:pt x="118903" y="3823"/>
                  <a:pt x="119176" y="4082"/>
                  <a:pt x="119425" y="4220"/>
                </a:cubicBezTo>
                <a:cubicBezTo>
                  <a:pt x="119298" y="6184"/>
                  <a:pt x="119457" y="8116"/>
                  <a:pt x="119710" y="10111"/>
                </a:cubicBezTo>
                <a:cubicBezTo>
                  <a:pt x="119837" y="11092"/>
                  <a:pt x="119995" y="12074"/>
                  <a:pt x="120153" y="13088"/>
                </a:cubicBezTo>
                <a:lnTo>
                  <a:pt x="120375" y="14513"/>
                </a:lnTo>
                <a:cubicBezTo>
                  <a:pt x="120470" y="14893"/>
                  <a:pt x="120628" y="15494"/>
                  <a:pt x="120565" y="15874"/>
                </a:cubicBezTo>
                <a:cubicBezTo>
                  <a:pt x="120533" y="15896"/>
                  <a:pt x="120407" y="15903"/>
                  <a:pt x="120247" y="15903"/>
                </a:cubicBezTo>
                <a:cubicBezTo>
                  <a:pt x="119928" y="15903"/>
                  <a:pt x="119478" y="15874"/>
                  <a:pt x="119393" y="15874"/>
                </a:cubicBezTo>
                <a:cubicBezTo>
                  <a:pt x="119306" y="15871"/>
                  <a:pt x="119220" y="15870"/>
                  <a:pt x="119135" y="15870"/>
                </a:cubicBezTo>
                <a:cubicBezTo>
                  <a:pt x="118580" y="15870"/>
                  <a:pt x="118046" y="15924"/>
                  <a:pt x="117511" y="15924"/>
                </a:cubicBezTo>
                <a:cubicBezTo>
                  <a:pt x="117253" y="15924"/>
                  <a:pt x="116994" y="15912"/>
                  <a:pt x="116733" y="15874"/>
                </a:cubicBezTo>
                <a:cubicBezTo>
                  <a:pt x="116891" y="15494"/>
                  <a:pt x="116891" y="15051"/>
                  <a:pt x="116986" y="14608"/>
                </a:cubicBezTo>
                <a:cubicBezTo>
                  <a:pt x="117050" y="14101"/>
                  <a:pt x="117145" y="13626"/>
                  <a:pt x="117208" y="13119"/>
                </a:cubicBezTo>
                <a:cubicBezTo>
                  <a:pt x="117366" y="12137"/>
                  <a:pt x="117525" y="11124"/>
                  <a:pt x="117651" y="10111"/>
                </a:cubicBezTo>
                <a:cubicBezTo>
                  <a:pt x="117778" y="9129"/>
                  <a:pt x="117873" y="8084"/>
                  <a:pt x="117936" y="7102"/>
                </a:cubicBezTo>
                <a:cubicBezTo>
                  <a:pt x="117968" y="6627"/>
                  <a:pt x="117968" y="6152"/>
                  <a:pt x="117968" y="5645"/>
                </a:cubicBezTo>
                <a:cubicBezTo>
                  <a:pt x="117968" y="5487"/>
                  <a:pt x="117841" y="4252"/>
                  <a:pt x="117936" y="4220"/>
                </a:cubicBezTo>
                <a:cubicBezTo>
                  <a:pt x="118127" y="4094"/>
                  <a:pt x="118317" y="3935"/>
                  <a:pt x="118507" y="3840"/>
                </a:cubicBezTo>
                <a:cubicBezTo>
                  <a:pt x="118547" y="3828"/>
                  <a:pt x="118587" y="3823"/>
                  <a:pt x="118627" y="3823"/>
                </a:cubicBezTo>
                <a:close/>
                <a:moveTo>
                  <a:pt x="32005" y="0"/>
                </a:moveTo>
                <a:cubicBezTo>
                  <a:pt x="31871" y="0"/>
                  <a:pt x="31739" y="3"/>
                  <a:pt x="31607" y="8"/>
                </a:cubicBezTo>
                <a:cubicBezTo>
                  <a:pt x="26635" y="167"/>
                  <a:pt x="21504" y="3302"/>
                  <a:pt x="19002" y="7577"/>
                </a:cubicBezTo>
                <a:cubicBezTo>
                  <a:pt x="17482" y="6025"/>
                  <a:pt x="15994" y="4569"/>
                  <a:pt x="14379" y="3365"/>
                </a:cubicBezTo>
                <a:cubicBezTo>
                  <a:pt x="11988" y="1688"/>
                  <a:pt x="8881" y="409"/>
                  <a:pt x="5894" y="409"/>
                </a:cubicBezTo>
                <a:cubicBezTo>
                  <a:pt x="3975" y="409"/>
                  <a:pt x="2106" y="937"/>
                  <a:pt x="508" y="2225"/>
                </a:cubicBezTo>
                <a:cubicBezTo>
                  <a:pt x="444" y="2320"/>
                  <a:pt x="413" y="2415"/>
                  <a:pt x="476" y="2510"/>
                </a:cubicBezTo>
                <a:cubicBezTo>
                  <a:pt x="1" y="3112"/>
                  <a:pt x="254" y="4220"/>
                  <a:pt x="1046" y="4410"/>
                </a:cubicBezTo>
                <a:cubicBezTo>
                  <a:pt x="1084" y="4487"/>
                  <a:pt x="1146" y="4529"/>
                  <a:pt x="1217" y="4529"/>
                </a:cubicBezTo>
                <a:cubicBezTo>
                  <a:pt x="1263" y="4529"/>
                  <a:pt x="1313" y="4511"/>
                  <a:pt x="1363" y="4474"/>
                </a:cubicBezTo>
                <a:cubicBezTo>
                  <a:pt x="2028" y="4062"/>
                  <a:pt x="2661" y="3682"/>
                  <a:pt x="3326" y="3460"/>
                </a:cubicBezTo>
                <a:lnTo>
                  <a:pt x="3326" y="3460"/>
                </a:lnTo>
                <a:cubicBezTo>
                  <a:pt x="2883" y="7482"/>
                  <a:pt x="3801" y="11884"/>
                  <a:pt x="4371" y="15874"/>
                </a:cubicBezTo>
                <a:cubicBezTo>
                  <a:pt x="4371" y="15938"/>
                  <a:pt x="4371" y="15938"/>
                  <a:pt x="4403" y="15938"/>
                </a:cubicBezTo>
                <a:cubicBezTo>
                  <a:pt x="4205" y="15946"/>
                  <a:pt x="4007" y="15950"/>
                  <a:pt x="3809" y="15950"/>
                </a:cubicBezTo>
                <a:cubicBezTo>
                  <a:pt x="3213" y="15950"/>
                  <a:pt x="2614" y="15914"/>
                  <a:pt x="1996" y="15843"/>
                </a:cubicBezTo>
                <a:cubicBezTo>
                  <a:pt x="1982" y="15840"/>
                  <a:pt x="1968" y="15839"/>
                  <a:pt x="1955" y="15839"/>
                </a:cubicBezTo>
                <a:cubicBezTo>
                  <a:pt x="1817" y="15839"/>
                  <a:pt x="1714" y="15981"/>
                  <a:pt x="1743" y="16096"/>
                </a:cubicBezTo>
                <a:cubicBezTo>
                  <a:pt x="1743" y="16096"/>
                  <a:pt x="1711" y="16096"/>
                  <a:pt x="1711" y="16128"/>
                </a:cubicBezTo>
                <a:cubicBezTo>
                  <a:pt x="1363" y="16666"/>
                  <a:pt x="1426" y="17426"/>
                  <a:pt x="1901" y="17901"/>
                </a:cubicBezTo>
                <a:cubicBezTo>
                  <a:pt x="1917" y="17917"/>
                  <a:pt x="1949" y="17925"/>
                  <a:pt x="1980" y="17925"/>
                </a:cubicBezTo>
                <a:cubicBezTo>
                  <a:pt x="2012" y="17925"/>
                  <a:pt x="2044" y="17917"/>
                  <a:pt x="2059" y="17901"/>
                </a:cubicBezTo>
                <a:cubicBezTo>
                  <a:pt x="2895" y="18068"/>
                  <a:pt x="3763" y="18143"/>
                  <a:pt x="4644" y="18143"/>
                </a:cubicBezTo>
                <a:cubicBezTo>
                  <a:pt x="7104" y="18143"/>
                  <a:pt x="9662" y="17562"/>
                  <a:pt x="11877" y="16793"/>
                </a:cubicBezTo>
                <a:cubicBezTo>
                  <a:pt x="15012" y="15684"/>
                  <a:pt x="17229" y="13816"/>
                  <a:pt x="19414" y="11377"/>
                </a:cubicBezTo>
                <a:cubicBezTo>
                  <a:pt x="19414" y="11377"/>
                  <a:pt x="19414" y="11346"/>
                  <a:pt x="19446" y="11346"/>
                </a:cubicBezTo>
                <a:cubicBezTo>
                  <a:pt x="22454" y="14513"/>
                  <a:pt x="25811" y="17711"/>
                  <a:pt x="30277" y="18345"/>
                </a:cubicBezTo>
                <a:cubicBezTo>
                  <a:pt x="30740" y="18410"/>
                  <a:pt x="31196" y="18441"/>
                  <a:pt x="31644" y="18441"/>
                </a:cubicBezTo>
                <a:cubicBezTo>
                  <a:pt x="36400" y="18441"/>
                  <a:pt x="40288" y="14928"/>
                  <a:pt x="43356" y="11599"/>
                </a:cubicBezTo>
                <a:cubicBezTo>
                  <a:pt x="43514" y="11409"/>
                  <a:pt x="43704" y="11219"/>
                  <a:pt x="43863" y="11029"/>
                </a:cubicBezTo>
                <a:cubicBezTo>
                  <a:pt x="47679" y="15113"/>
                  <a:pt x="53571" y="17261"/>
                  <a:pt x="59163" y="17261"/>
                </a:cubicBezTo>
                <a:cubicBezTo>
                  <a:pt x="59511" y="17261"/>
                  <a:pt x="59858" y="17253"/>
                  <a:pt x="60204" y="17236"/>
                </a:cubicBezTo>
                <a:cubicBezTo>
                  <a:pt x="60225" y="17247"/>
                  <a:pt x="60246" y="17250"/>
                  <a:pt x="60266" y="17250"/>
                </a:cubicBezTo>
                <a:cubicBezTo>
                  <a:pt x="60306" y="17250"/>
                  <a:pt x="60341" y="17236"/>
                  <a:pt x="60362" y="17236"/>
                </a:cubicBezTo>
                <a:lnTo>
                  <a:pt x="60837" y="17236"/>
                </a:lnTo>
                <a:cubicBezTo>
                  <a:pt x="60869" y="17252"/>
                  <a:pt x="60901" y="17260"/>
                  <a:pt x="60928" y="17260"/>
                </a:cubicBezTo>
                <a:cubicBezTo>
                  <a:pt x="60956" y="17260"/>
                  <a:pt x="60980" y="17252"/>
                  <a:pt x="60996" y="17236"/>
                </a:cubicBezTo>
                <a:cubicBezTo>
                  <a:pt x="61280" y="17247"/>
                  <a:pt x="61565" y="17252"/>
                  <a:pt x="61851" y="17252"/>
                </a:cubicBezTo>
                <a:cubicBezTo>
                  <a:pt x="67526" y="17252"/>
                  <a:pt x="73509" y="15160"/>
                  <a:pt x="77368" y="11029"/>
                </a:cubicBezTo>
                <a:cubicBezTo>
                  <a:pt x="77527" y="11219"/>
                  <a:pt x="77717" y="11409"/>
                  <a:pt x="77875" y="11599"/>
                </a:cubicBezTo>
                <a:cubicBezTo>
                  <a:pt x="80972" y="14928"/>
                  <a:pt x="84810" y="18441"/>
                  <a:pt x="89557" y="18441"/>
                </a:cubicBezTo>
                <a:cubicBezTo>
                  <a:pt x="90004" y="18441"/>
                  <a:pt x="90459" y="18410"/>
                  <a:pt x="90923" y="18345"/>
                </a:cubicBezTo>
                <a:cubicBezTo>
                  <a:pt x="95420" y="17711"/>
                  <a:pt x="98777" y="14513"/>
                  <a:pt x="101785" y="11346"/>
                </a:cubicBezTo>
                <a:cubicBezTo>
                  <a:pt x="101785" y="11346"/>
                  <a:pt x="101785" y="11377"/>
                  <a:pt x="101817" y="11377"/>
                </a:cubicBezTo>
                <a:cubicBezTo>
                  <a:pt x="104034" y="13816"/>
                  <a:pt x="106219" y="15684"/>
                  <a:pt x="109354" y="16793"/>
                </a:cubicBezTo>
                <a:cubicBezTo>
                  <a:pt x="111574" y="17557"/>
                  <a:pt x="114139" y="18149"/>
                  <a:pt x="116617" y="18149"/>
                </a:cubicBezTo>
                <a:cubicBezTo>
                  <a:pt x="117320" y="18149"/>
                  <a:pt x="118017" y="18101"/>
                  <a:pt x="118697" y="17996"/>
                </a:cubicBezTo>
                <a:cubicBezTo>
                  <a:pt x="119369" y="18101"/>
                  <a:pt x="120062" y="18149"/>
                  <a:pt x="120764" y="18149"/>
                </a:cubicBezTo>
                <a:cubicBezTo>
                  <a:pt x="123235" y="18149"/>
                  <a:pt x="125819" y="17557"/>
                  <a:pt x="128039" y="16793"/>
                </a:cubicBezTo>
                <a:cubicBezTo>
                  <a:pt x="131142" y="15684"/>
                  <a:pt x="133359" y="13816"/>
                  <a:pt x="135544" y="11377"/>
                </a:cubicBezTo>
                <a:cubicBezTo>
                  <a:pt x="135544" y="11377"/>
                  <a:pt x="135544" y="11346"/>
                  <a:pt x="135576" y="11346"/>
                </a:cubicBezTo>
                <a:cubicBezTo>
                  <a:pt x="138585" y="14513"/>
                  <a:pt x="141973" y="17711"/>
                  <a:pt x="146439" y="18345"/>
                </a:cubicBezTo>
                <a:cubicBezTo>
                  <a:pt x="146902" y="18410"/>
                  <a:pt x="147357" y="18441"/>
                  <a:pt x="147805" y="18441"/>
                </a:cubicBezTo>
                <a:cubicBezTo>
                  <a:pt x="152557" y="18441"/>
                  <a:pt x="156418" y="14928"/>
                  <a:pt x="159486" y="11599"/>
                </a:cubicBezTo>
                <a:cubicBezTo>
                  <a:pt x="159645" y="11409"/>
                  <a:pt x="159866" y="11219"/>
                  <a:pt x="160025" y="11029"/>
                </a:cubicBezTo>
                <a:cubicBezTo>
                  <a:pt x="163811" y="15113"/>
                  <a:pt x="169730" y="17261"/>
                  <a:pt x="175325" y="17261"/>
                </a:cubicBezTo>
                <a:cubicBezTo>
                  <a:pt x="175673" y="17261"/>
                  <a:pt x="176021" y="17253"/>
                  <a:pt x="176366" y="17236"/>
                </a:cubicBezTo>
                <a:cubicBezTo>
                  <a:pt x="176376" y="17247"/>
                  <a:pt x="176394" y="17250"/>
                  <a:pt x="176414" y="17250"/>
                </a:cubicBezTo>
                <a:cubicBezTo>
                  <a:pt x="176454" y="17250"/>
                  <a:pt x="176503" y="17236"/>
                  <a:pt x="176524" y="17236"/>
                </a:cubicBezTo>
                <a:lnTo>
                  <a:pt x="176999" y="17236"/>
                </a:lnTo>
                <a:cubicBezTo>
                  <a:pt x="177015" y="17252"/>
                  <a:pt x="177047" y="17260"/>
                  <a:pt x="177078" y="17260"/>
                </a:cubicBezTo>
                <a:cubicBezTo>
                  <a:pt x="177110" y="17260"/>
                  <a:pt x="177142" y="17252"/>
                  <a:pt x="177158" y="17236"/>
                </a:cubicBezTo>
                <a:cubicBezTo>
                  <a:pt x="177440" y="17247"/>
                  <a:pt x="177724" y="17252"/>
                  <a:pt x="178009" y="17252"/>
                </a:cubicBezTo>
                <a:cubicBezTo>
                  <a:pt x="183659" y="17252"/>
                  <a:pt x="189670" y="15160"/>
                  <a:pt x="193499" y="11029"/>
                </a:cubicBezTo>
                <a:cubicBezTo>
                  <a:pt x="193657" y="11219"/>
                  <a:pt x="193847" y="11409"/>
                  <a:pt x="194006" y="11599"/>
                </a:cubicBezTo>
                <a:cubicBezTo>
                  <a:pt x="197131" y="14928"/>
                  <a:pt x="200972" y="18441"/>
                  <a:pt x="205719" y="18441"/>
                </a:cubicBezTo>
                <a:cubicBezTo>
                  <a:pt x="206166" y="18441"/>
                  <a:pt x="206622" y="18410"/>
                  <a:pt x="207085" y="18345"/>
                </a:cubicBezTo>
                <a:cubicBezTo>
                  <a:pt x="211550" y="17711"/>
                  <a:pt x="214907" y="14513"/>
                  <a:pt x="217916" y="11346"/>
                </a:cubicBezTo>
                <a:cubicBezTo>
                  <a:pt x="217916" y="11346"/>
                  <a:pt x="217916" y="11377"/>
                  <a:pt x="217979" y="11377"/>
                </a:cubicBezTo>
                <a:cubicBezTo>
                  <a:pt x="220196" y="13816"/>
                  <a:pt x="222349" y="15684"/>
                  <a:pt x="225485" y="16793"/>
                </a:cubicBezTo>
                <a:cubicBezTo>
                  <a:pt x="227700" y="17562"/>
                  <a:pt x="230258" y="18143"/>
                  <a:pt x="232717" y="18143"/>
                </a:cubicBezTo>
                <a:cubicBezTo>
                  <a:pt x="233598" y="18143"/>
                  <a:pt x="234467" y="18068"/>
                  <a:pt x="235302" y="17901"/>
                </a:cubicBezTo>
                <a:cubicBezTo>
                  <a:pt x="235318" y="17917"/>
                  <a:pt x="235350" y="17925"/>
                  <a:pt x="235381" y="17925"/>
                </a:cubicBezTo>
                <a:cubicBezTo>
                  <a:pt x="235413" y="17925"/>
                  <a:pt x="235445" y="17917"/>
                  <a:pt x="235460" y="17901"/>
                </a:cubicBezTo>
                <a:cubicBezTo>
                  <a:pt x="235935" y="17426"/>
                  <a:pt x="236030" y="16666"/>
                  <a:pt x="235650" y="16128"/>
                </a:cubicBezTo>
                <a:cubicBezTo>
                  <a:pt x="235650" y="16096"/>
                  <a:pt x="235619" y="16096"/>
                  <a:pt x="235619" y="16096"/>
                </a:cubicBezTo>
                <a:cubicBezTo>
                  <a:pt x="235648" y="15981"/>
                  <a:pt x="235571" y="15839"/>
                  <a:pt x="235437" y="15839"/>
                </a:cubicBezTo>
                <a:cubicBezTo>
                  <a:pt x="235424" y="15839"/>
                  <a:pt x="235411" y="15840"/>
                  <a:pt x="235397" y="15843"/>
                </a:cubicBezTo>
                <a:cubicBezTo>
                  <a:pt x="234827" y="15927"/>
                  <a:pt x="234285" y="15955"/>
                  <a:pt x="233753" y="15955"/>
                </a:cubicBezTo>
                <a:cubicBezTo>
                  <a:pt x="233486" y="15955"/>
                  <a:pt x="233222" y="15948"/>
                  <a:pt x="232959" y="15938"/>
                </a:cubicBezTo>
                <a:cubicBezTo>
                  <a:pt x="232959" y="15938"/>
                  <a:pt x="232959" y="15874"/>
                  <a:pt x="233022" y="15874"/>
                </a:cubicBezTo>
                <a:cubicBezTo>
                  <a:pt x="233592" y="11916"/>
                  <a:pt x="234479" y="7482"/>
                  <a:pt x="234035" y="3460"/>
                </a:cubicBezTo>
                <a:lnTo>
                  <a:pt x="234035" y="3460"/>
                </a:lnTo>
                <a:cubicBezTo>
                  <a:pt x="234700" y="3682"/>
                  <a:pt x="235334" y="4062"/>
                  <a:pt x="236030" y="4474"/>
                </a:cubicBezTo>
                <a:cubicBezTo>
                  <a:pt x="236068" y="4511"/>
                  <a:pt x="236115" y="4529"/>
                  <a:pt x="236163" y="4529"/>
                </a:cubicBezTo>
                <a:cubicBezTo>
                  <a:pt x="236236" y="4529"/>
                  <a:pt x="236309" y="4487"/>
                  <a:pt x="236347" y="4410"/>
                </a:cubicBezTo>
                <a:cubicBezTo>
                  <a:pt x="237107" y="4252"/>
                  <a:pt x="237392" y="3144"/>
                  <a:pt x="236917" y="2542"/>
                </a:cubicBezTo>
                <a:cubicBezTo>
                  <a:pt x="236949" y="2478"/>
                  <a:pt x="236949" y="2352"/>
                  <a:pt x="236854" y="2257"/>
                </a:cubicBezTo>
                <a:cubicBezTo>
                  <a:pt x="235244" y="982"/>
                  <a:pt x="233369" y="457"/>
                  <a:pt x="231448" y="457"/>
                </a:cubicBezTo>
                <a:cubicBezTo>
                  <a:pt x="228456" y="457"/>
                  <a:pt x="225355" y="1731"/>
                  <a:pt x="222983" y="3429"/>
                </a:cubicBezTo>
                <a:cubicBezTo>
                  <a:pt x="221336" y="4600"/>
                  <a:pt x="219816" y="6057"/>
                  <a:pt x="218359" y="7609"/>
                </a:cubicBezTo>
                <a:cubicBezTo>
                  <a:pt x="215857" y="3334"/>
                  <a:pt x="210727" y="167"/>
                  <a:pt x="205755" y="40"/>
                </a:cubicBezTo>
                <a:cubicBezTo>
                  <a:pt x="205674" y="38"/>
                  <a:pt x="205594" y="37"/>
                  <a:pt x="205515" y="37"/>
                </a:cubicBezTo>
                <a:cubicBezTo>
                  <a:pt x="201316" y="37"/>
                  <a:pt x="197848" y="2472"/>
                  <a:pt x="195082" y="5487"/>
                </a:cubicBezTo>
                <a:lnTo>
                  <a:pt x="194259" y="6437"/>
                </a:lnTo>
                <a:cubicBezTo>
                  <a:pt x="193974" y="6754"/>
                  <a:pt x="193626" y="6944"/>
                  <a:pt x="193372" y="7292"/>
                </a:cubicBezTo>
                <a:cubicBezTo>
                  <a:pt x="192549" y="6437"/>
                  <a:pt x="191662" y="5360"/>
                  <a:pt x="190649" y="4727"/>
                </a:cubicBezTo>
                <a:cubicBezTo>
                  <a:pt x="187738" y="2403"/>
                  <a:pt x="184184" y="758"/>
                  <a:pt x="180554" y="758"/>
                </a:cubicBezTo>
                <a:cubicBezTo>
                  <a:pt x="179286" y="758"/>
                  <a:pt x="178009" y="959"/>
                  <a:pt x="176746" y="1402"/>
                </a:cubicBezTo>
                <a:cubicBezTo>
                  <a:pt x="175483" y="959"/>
                  <a:pt x="174206" y="758"/>
                  <a:pt x="172938" y="758"/>
                </a:cubicBezTo>
                <a:cubicBezTo>
                  <a:pt x="169307" y="758"/>
                  <a:pt x="165754" y="2403"/>
                  <a:pt x="162843" y="4727"/>
                </a:cubicBezTo>
                <a:cubicBezTo>
                  <a:pt x="161957" y="5424"/>
                  <a:pt x="161038" y="6342"/>
                  <a:pt x="160120" y="7292"/>
                </a:cubicBezTo>
                <a:cubicBezTo>
                  <a:pt x="159993" y="7134"/>
                  <a:pt x="159898" y="6975"/>
                  <a:pt x="159740" y="6849"/>
                </a:cubicBezTo>
                <a:lnTo>
                  <a:pt x="159645" y="6849"/>
                </a:lnTo>
                <a:cubicBezTo>
                  <a:pt x="156617" y="3228"/>
                  <a:pt x="152974" y="38"/>
                  <a:pt x="147988" y="38"/>
                </a:cubicBezTo>
                <a:cubicBezTo>
                  <a:pt x="147915" y="38"/>
                  <a:pt x="147842" y="39"/>
                  <a:pt x="147769" y="40"/>
                </a:cubicBezTo>
                <a:cubicBezTo>
                  <a:pt x="142828" y="198"/>
                  <a:pt x="137666" y="3334"/>
                  <a:pt x="135196" y="7609"/>
                </a:cubicBezTo>
                <a:cubicBezTo>
                  <a:pt x="133676" y="6057"/>
                  <a:pt x="132188" y="4600"/>
                  <a:pt x="130541" y="3429"/>
                </a:cubicBezTo>
                <a:cubicBezTo>
                  <a:pt x="128154" y="1747"/>
                  <a:pt x="125066" y="473"/>
                  <a:pt x="122085" y="473"/>
                </a:cubicBezTo>
                <a:cubicBezTo>
                  <a:pt x="120912" y="473"/>
                  <a:pt x="119756" y="670"/>
                  <a:pt x="118665" y="1117"/>
                </a:cubicBezTo>
                <a:cubicBezTo>
                  <a:pt x="117574" y="670"/>
                  <a:pt x="116415" y="473"/>
                  <a:pt x="115239" y="473"/>
                </a:cubicBezTo>
                <a:cubicBezTo>
                  <a:pt x="112251" y="473"/>
                  <a:pt x="109153" y="1747"/>
                  <a:pt x="106789" y="3429"/>
                </a:cubicBezTo>
                <a:cubicBezTo>
                  <a:pt x="105142" y="4600"/>
                  <a:pt x="103622" y="6057"/>
                  <a:pt x="102165" y="7609"/>
                </a:cubicBezTo>
                <a:cubicBezTo>
                  <a:pt x="99663" y="3334"/>
                  <a:pt x="94533" y="167"/>
                  <a:pt x="89593" y="40"/>
                </a:cubicBezTo>
                <a:cubicBezTo>
                  <a:pt x="89512" y="38"/>
                  <a:pt x="89431" y="37"/>
                  <a:pt x="89351" y="37"/>
                </a:cubicBezTo>
                <a:cubicBezTo>
                  <a:pt x="85122" y="37"/>
                  <a:pt x="81655" y="2472"/>
                  <a:pt x="78889" y="5487"/>
                </a:cubicBezTo>
                <a:cubicBezTo>
                  <a:pt x="78382" y="6025"/>
                  <a:pt x="77812" y="6754"/>
                  <a:pt x="77178" y="7229"/>
                </a:cubicBezTo>
                <a:cubicBezTo>
                  <a:pt x="76672" y="6912"/>
                  <a:pt x="76228" y="6279"/>
                  <a:pt x="75817" y="5835"/>
                </a:cubicBezTo>
                <a:cubicBezTo>
                  <a:pt x="75373" y="5424"/>
                  <a:pt x="74930" y="5044"/>
                  <a:pt x="74455" y="4632"/>
                </a:cubicBezTo>
                <a:cubicBezTo>
                  <a:pt x="71534" y="2324"/>
                  <a:pt x="67966" y="681"/>
                  <a:pt x="64323" y="681"/>
                </a:cubicBezTo>
                <a:cubicBezTo>
                  <a:pt x="63067" y="681"/>
                  <a:pt x="61802" y="876"/>
                  <a:pt x="60552" y="1307"/>
                </a:cubicBezTo>
                <a:cubicBezTo>
                  <a:pt x="59310" y="876"/>
                  <a:pt x="58050" y="681"/>
                  <a:pt x="56796" y="681"/>
                </a:cubicBezTo>
                <a:cubicBezTo>
                  <a:pt x="53158" y="681"/>
                  <a:pt x="49578" y="2324"/>
                  <a:pt x="46681" y="4632"/>
                </a:cubicBezTo>
                <a:cubicBezTo>
                  <a:pt x="46206" y="5012"/>
                  <a:pt x="45763" y="5424"/>
                  <a:pt x="45319" y="5835"/>
                </a:cubicBezTo>
                <a:cubicBezTo>
                  <a:pt x="44876" y="6279"/>
                  <a:pt x="44464" y="6849"/>
                  <a:pt x="43958" y="7229"/>
                </a:cubicBezTo>
                <a:cubicBezTo>
                  <a:pt x="41202" y="4220"/>
                  <a:pt x="38162" y="990"/>
                  <a:pt x="34013" y="198"/>
                </a:cubicBezTo>
                <a:cubicBezTo>
                  <a:pt x="33354" y="66"/>
                  <a:pt x="32672" y="0"/>
                  <a:pt x="32005" y="0"/>
                </a:cubicBezTo>
                <a:close/>
              </a:path>
            </a:pathLst>
          </a:custGeom>
          <a:solidFill>
            <a:srgbClr val="F49432"/>
          </a:solidFill>
          <a:ln w="19800" cap="rnd" cmpd="sng">
            <a:solidFill>
              <a:srgbClr val="555555"/>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grpSp>
        <p:nvGrpSpPr>
          <p:cNvPr id="467" name="Google Shape;467;p31"/>
          <p:cNvGrpSpPr/>
          <p:nvPr/>
        </p:nvGrpSpPr>
        <p:grpSpPr>
          <a:xfrm flipH="1">
            <a:off x="7879656" y="1994982"/>
            <a:ext cx="965920" cy="1364545"/>
            <a:chOff x="616408" y="576892"/>
            <a:chExt cx="965920" cy="1364545"/>
          </a:xfrm>
        </p:grpSpPr>
        <p:sp>
          <p:nvSpPr>
            <p:cNvPr id="468" name="Google Shape;468;p31"/>
            <p:cNvSpPr/>
            <p:nvPr/>
          </p:nvSpPr>
          <p:spPr>
            <a:xfrm>
              <a:off x="1039187" y="1206945"/>
              <a:ext cx="114427" cy="34834"/>
            </a:xfrm>
            <a:custGeom>
              <a:avLst/>
              <a:gdLst/>
              <a:ahLst/>
              <a:cxnLst/>
              <a:rect l="l" t="t" r="r" b="b"/>
              <a:pathLst>
                <a:path w="3643" h="1109" extrusionOk="0">
                  <a:moveTo>
                    <a:pt x="222" y="0"/>
                  </a:moveTo>
                  <a:lnTo>
                    <a:pt x="0" y="602"/>
                  </a:lnTo>
                  <a:cubicBezTo>
                    <a:pt x="1204" y="697"/>
                    <a:pt x="2439" y="855"/>
                    <a:pt x="3642" y="1109"/>
                  </a:cubicBezTo>
                  <a:cubicBezTo>
                    <a:pt x="3420" y="919"/>
                    <a:pt x="3262" y="634"/>
                    <a:pt x="3199" y="349"/>
                  </a:cubicBezTo>
                  <a:cubicBezTo>
                    <a:pt x="2280" y="254"/>
                    <a:pt x="1362" y="159"/>
                    <a:pt x="507" y="0"/>
                  </a:cubicBezTo>
                  <a:cubicBezTo>
                    <a:pt x="444" y="32"/>
                    <a:pt x="396" y="48"/>
                    <a:pt x="352" y="48"/>
                  </a:cubicBezTo>
                  <a:cubicBezTo>
                    <a:pt x="309" y="48"/>
                    <a:pt x="269" y="32"/>
                    <a:pt x="222" y="0"/>
                  </a:cubicBezTo>
                  <a:close/>
                </a:path>
              </a:pathLst>
            </a:custGeom>
            <a:solidFill>
              <a:srgbClr val="79C8CF"/>
            </a:solidFill>
            <a:ln w="9525" cap="flat" cmpd="sng">
              <a:solidFill>
                <a:srgbClr val="555555"/>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469" name="Google Shape;469;p31"/>
            <p:cNvSpPr/>
            <p:nvPr/>
          </p:nvSpPr>
          <p:spPr>
            <a:xfrm>
              <a:off x="1267977" y="1031866"/>
              <a:ext cx="65678" cy="114427"/>
            </a:xfrm>
            <a:custGeom>
              <a:avLst/>
              <a:gdLst/>
              <a:ahLst/>
              <a:cxnLst/>
              <a:rect l="l" t="t" r="r" b="b"/>
              <a:pathLst>
                <a:path w="2091" h="3643" extrusionOk="0">
                  <a:moveTo>
                    <a:pt x="982" y="0"/>
                  </a:moveTo>
                  <a:lnTo>
                    <a:pt x="855" y="222"/>
                  </a:lnTo>
                  <a:cubicBezTo>
                    <a:pt x="887" y="254"/>
                    <a:pt x="887" y="254"/>
                    <a:pt x="887" y="317"/>
                  </a:cubicBezTo>
                  <a:cubicBezTo>
                    <a:pt x="887" y="349"/>
                    <a:pt x="855" y="381"/>
                    <a:pt x="855" y="381"/>
                  </a:cubicBezTo>
                  <a:cubicBezTo>
                    <a:pt x="950" y="476"/>
                    <a:pt x="887" y="571"/>
                    <a:pt x="823" y="571"/>
                  </a:cubicBezTo>
                  <a:cubicBezTo>
                    <a:pt x="633" y="1426"/>
                    <a:pt x="348" y="2122"/>
                    <a:pt x="63" y="2882"/>
                  </a:cubicBezTo>
                  <a:cubicBezTo>
                    <a:pt x="63" y="2914"/>
                    <a:pt x="32" y="2946"/>
                    <a:pt x="0" y="2946"/>
                  </a:cubicBezTo>
                  <a:cubicBezTo>
                    <a:pt x="190" y="3167"/>
                    <a:pt x="380" y="3389"/>
                    <a:pt x="507" y="3642"/>
                  </a:cubicBezTo>
                  <a:cubicBezTo>
                    <a:pt x="1013" y="2566"/>
                    <a:pt x="1488" y="1521"/>
                    <a:pt x="2090" y="507"/>
                  </a:cubicBezTo>
                  <a:cubicBezTo>
                    <a:pt x="1742" y="349"/>
                    <a:pt x="1330" y="159"/>
                    <a:pt x="982" y="0"/>
                  </a:cubicBezTo>
                  <a:close/>
                </a:path>
              </a:pathLst>
            </a:custGeom>
            <a:solidFill>
              <a:srgbClr val="79C8CF"/>
            </a:solidFill>
            <a:ln w="9525" cap="flat" cmpd="sng">
              <a:solidFill>
                <a:srgbClr val="555555"/>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470" name="Google Shape;470;p31"/>
            <p:cNvSpPr/>
            <p:nvPr/>
          </p:nvSpPr>
          <p:spPr>
            <a:xfrm>
              <a:off x="1143625" y="1127352"/>
              <a:ext cx="139303" cy="108019"/>
            </a:xfrm>
            <a:custGeom>
              <a:avLst/>
              <a:gdLst/>
              <a:ahLst/>
              <a:cxnLst/>
              <a:rect l="l" t="t" r="r" b="b"/>
              <a:pathLst>
                <a:path w="4435" h="3439" extrusionOk="0">
                  <a:moveTo>
                    <a:pt x="3706" y="1"/>
                  </a:moveTo>
                  <a:cubicBezTo>
                    <a:pt x="2566" y="824"/>
                    <a:pt x="1299" y="1552"/>
                    <a:pt x="0" y="2218"/>
                  </a:cubicBezTo>
                  <a:cubicBezTo>
                    <a:pt x="0" y="2218"/>
                    <a:pt x="32" y="2249"/>
                    <a:pt x="32" y="2281"/>
                  </a:cubicBezTo>
                  <a:cubicBezTo>
                    <a:pt x="163" y="2881"/>
                    <a:pt x="293" y="3439"/>
                    <a:pt x="956" y="3439"/>
                  </a:cubicBezTo>
                  <a:cubicBezTo>
                    <a:pt x="1097" y="3439"/>
                    <a:pt x="1262" y="3413"/>
                    <a:pt x="1457" y="3358"/>
                  </a:cubicBezTo>
                  <a:cubicBezTo>
                    <a:pt x="1774" y="3294"/>
                    <a:pt x="2122" y="2883"/>
                    <a:pt x="2376" y="2724"/>
                  </a:cubicBezTo>
                  <a:cubicBezTo>
                    <a:pt x="3041" y="2249"/>
                    <a:pt x="3706" y="1774"/>
                    <a:pt x="4434" y="1394"/>
                  </a:cubicBezTo>
                  <a:lnTo>
                    <a:pt x="4434" y="1331"/>
                  </a:lnTo>
                  <a:cubicBezTo>
                    <a:pt x="4212" y="856"/>
                    <a:pt x="3991" y="381"/>
                    <a:pt x="3706" y="1"/>
                  </a:cubicBezTo>
                  <a:close/>
                </a:path>
              </a:pathLst>
            </a:custGeom>
            <a:solidFill>
              <a:srgbClr val="79C8CF"/>
            </a:solidFill>
            <a:ln w="9525" cap="flat" cmpd="sng">
              <a:solidFill>
                <a:srgbClr val="555555"/>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471" name="Google Shape;471;p31"/>
            <p:cNvSpPr/>
            <p:nvPr/>
          </p:nvSpPr>
          <p:spPr>
            <a:xfrm>
              <a:off x="999391" y="964240"/>
              <a:ext cx="286522" cy="203945"/>
            </a:xfrm>
            <a:custGeom>
              <a:avLst/>
              <a:gdLst/>
              <a:ahLst/>
              <a:cxnLst/>
              <a:rect l="l" t="t" r="r" b="b"/>
              <a:pathLst>
                <a:path w="9122" h="6493" extrusionOk="0">
                  <a:moveTo>
                    <a:pt x="7791" y="0"/>
                  </a:moveTo>
                  <a:cubicBezTo>
                    <a:pt x="5099" y="1583"/>
                    <a:pt x="2471" y="3167"/>
                    <a:pt x="0" y="5035"/>
                  </a:cubicBezTo>
                  <a:cubicBezTo>
                    <a:pt x="349" y="5510"/>
                    <a:pt x="634" y="5985"/>
                    <a:pt x="887" y="6492"/>
                  </a:cubicBezTo>
                  <a:cubicBezTo>
                    <a:pt x="887" y="6460"/>
                    <a:pt x="950" y="6460"/>
                    <a:pt x="950" y="6429"/>
                  </a:cubicBezTo>
                  <a:cubicBezTo>
                    <a:pt x="2312" y="5415"/>
                    <a:pt x="3706" y="4465"/>
                    <a:pt x="5162" y="3579"/>
                  </a:cubicBezTo>
                  <a:cubicBezTo>
                    <a:pt x="6398" y="2819"/>
                    <a:pt x="7759" y="1900"/>
                    <a:pt x="9121" y="1457"/>
                  </a:cubicBezTo>
                  <a:lnTo>
                    <a:pt x="9089" y="1393"/>
                  </a:lnTo>
                  <a:cubicBezTo>
                    <a:pt x="9058" y="1393"/>
                    <a:pt x="8963" y="1393"/>
                    <a:pt x="8931" y="1362"/>
                  </a:cubicBezTo>
                  <a:cubicBezTo>
                    <a:pt x="8551" y="950"/>
                    <a:pt x="8171" y="507"/>
                    <a:pt x="7823" y="95"/>
                  </a:cubicBezTo>
                  <a:cubicBezTo>
                    <a:pt x="7791" y="32"/>
                    <a:pt x="7791" y="0"/>
                    <a:pt x="7791" y="0"/>
                  </a:cubicBezTo>
                  <a:close/>
                </a:path>
              </a:pathLst>
            </a:custGeom>
            <a:solidFill>
              <a:srgbClr val="79C8CF"/>
            </a:solidFill>
            <a:ln w="9525" cap="flat" cmpd="sng">
              <a:solidFill>
                <a:srgbClr val="555555"/>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472" name="Google Shape;472;p31"/>
            <p:cNvSpPr/>
            <p:nvPr/>
          </p:nvSpPr>
          <p:spPr>
            <a:xfrm>
              <a:off x="768621" y="584242"/>
              <a:ext cx="98502" cy="60716"/>
            </a:xfrm>
            <a:custGeom>
              <a:avLst/>
              <a:gdLst/>
              <a:ahLst/>
              <a:cxnLst/>
              <a:rect l="l" t="t" r="r" b="b"/>
              <a:pathLst>
                <a:path w="3136" h="1933" extrusionOk="0">
                  <a:moveTo>
                    <a:pt x="3135" y="0"/>
                  </a:moveTo>
                  <a:lnTo>
                    <a:pt x="3135" y="0"/>
                  </a:lnTo>
                  <a:cubicBezTo>
                    <a:pt x="2629" y="222"/>
                    <a:pt x="2059" y="349"/>
                    <a:pt x="1584" y="634"/>
                  </a:cubicBezTo>
                  <a:cubicBezTo>
                    <a:pt x="950" y="982"/>
                    <a:pt x="475" y="1426"/>
                    <a:pt x="0" y="1932"/>
                  </a:cubicBezTo>
                  <a:cubicBezTo>
                    <a:pt x="63" y="1932"/>
                    <a:pt x="95" y="1901"/>
                    <a:pt x="127" y="1901"/>
                  </a:cubicBezTo>
                  <a:cubicBezTo>
                    <a:pt x="1394" y="1742"/>
                    <a:pt x="2375" y="1014"/>
                    <a:pt x="3135" y="0"/>
                  </a:cubicBezTo>
                  <a:close/>
                </a:path>
              </a:pathLst>
            </a:custGeom>
            <a:solidFill>
              <a:srgbClr val="79C8CF"/>
            </a:solidFill>
            <a:ln w="9525" cap="flat" cmpd="sng">
              <a:solidFill>
                <a:srgbClr val="555555"/>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473" name="Google Shape;473;p31"/>
            <p:cNvSpPr/>
            <p:nvPr/>
          </p:nvSpPr>
          <p:spPr>
            <a:xfrm>
              <a:off x="876860" y="934369"/>
              <a:ext cx="48937" cy="45984"/>
            </a:xfrm>
            <a:custGeom>
              <a:avLst/>
              <a:gdLst/>
              <a:ahLst/>
              <a:cxnLst/>
              <a:rect l="l" t="t" r="r" b="b"/>
              <a:pathLst>
                <a:path w="1558" h="1464" extrusionOk="0">
                  <a:moveTo>
                    <a:pt x="734" y="1"/>
                  </a:moveTo>
                  <a:lnTo>
                    <a:pt x="734" y="1"/>
                  </a:lnTo>
                  <a:cubicBezTo>
                    <a:pt x="766" y="33"/>
                    <a:pt x="734" y="33"/>
                    <a:pt x="671" y="96"/>
                  </a:cubicBezTo>
                  <a:cubicBezTo>
                    <a:pt x="1" y="340"/>
                    <a:pt x="34" y="1463"/>
                    <a:pt x="799" y="1463"/>
                  </a:cubicBezTo>
                  <a:cubicBezTo>
                    <a:pt x="829" y="1463"/>
                    <a:pt x="860" y="1461"/>
                    <a:pt x="893" y="1458"/>
                  </a:cubicBezTo>
                  <a:cubicBezTo>
                    <a:pt x="1241" y="1426"/>
                    <a:pt x="1558" y="1173"/>
                    <a:pt x="1558" y="793"/>
                  </a:cubicBezTo>
                  <a:cubicBezTo>
                    <a:pt x="1558" y="349"/>
                    <a:pt x="1114" y="33"/>
                    <a:pt x="734" y="1"/>
                  </a:cubicBezTo>
                  <a:close/>
                </a:path>
              </a:pathLst>
            </a:custGeom>
            <a:solidFill>
              <a:srgbClr val="79C8CF"/>
            </a:solidFill>
            <a:ln w="9525" cap="flat" cmpd="sng">
              <a:solidFill>
                <a:srgbClr val="555555"/>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474" name="Google Shape;474;p31"/>
            <p:cNvSpPr/>
            <p:nvPr/>
          </p:nvSpPr>
          <p:spPr>
            <a:xfrm>
              <a:off x="1059289" y="1583897"/>
              <a:ext cx="71426" cy="58580"/>
            </a:xfrm>
            <a:custGeom>
              <a:avLst/>
              <a:gdLst/>
              <a:ahLst/>
              <a:cxnLst/>
              <a:rect l="l" t="t" r="r" b="b"/>
              <a:pathLst>
                <a:path w="2274" h="1865" extrusionOk="0">
                  <a:moveTo>
                    <a:pt x="1040" y="1"/>
                  </a:moveTo>
                  <a:cubicBezTo>
                    <a:pt x="954" y="1"/>
                    <a:pt x="869" y="11"/>
                    <a:pt x="785" y="33"/>
                  </a:cubicBezTo>
                  <a:cubicBezTo>
                    <a:pt x="757" y="24"/>
                    <a:pt x="738" y="20"/>
                    <a:pt x="724" y="20"/>
                  </a:cubicBezTo>
                  <a:cubicBezTo>
                    <a:pt x="690" y="20"/>
                    <a:pt x="690" y="43"/>
                    <a:pt x="690" y="65"/>
                  </a:cubicBezTo>
                  <a:cubicBezTo>
                    <a:pt x="1" y="617"/>
                    <a:pt x="272" y="1864"/>
                    <a:pt x="1106" y="1864"/>
                  </a:cubicBezTo>
                  <a:cubicBezTo>
                    <a:pt x="1230" y="1864"/>
                    <a:pt x="1366" y="1837"/>
                    <a:pt x="1514" y="1775"/>
                  </a:cubicBezTo>
                  <a:cubicBezTo>
                    <a:pt x="1989" y="1585"/>
                    <a:pt x="2274" y="1047"/>
                    <a:pt x="2052" y="572"/>
                  </a:cubicBezTo>
                  <a:cubicBezTo>
                    <a:pt x="1843" y="232"/>
                    <a:pt x="1441" y="1"/>
                    <a:pt x="1040" y="1"/>
                  </a:cubicBezTo>
                  <a:close/>
                </a:path>
              </a:pathLst>
            </a:custGeom>
            <a:solidFill>
              <a:srgbClr val="79C8CF"/>
            </a:solidFill>
            <a:ln w="9525" cap="flat" cmpd="sng">
              <a:solidFill>
                <a:srgbClr val="555555"/>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475" name="Google Shape;475;p31"/>
            <p:cNvSpPr/>
            <p:nvPr/>
          </p:nvSpPr>
          <p:spPr>
            <a:xfrm>
              <a:off x="711926" y="1798804"/>
              <a:ext cx="750039" cy="126425"/>
            </a:xfrm>
            <a:custGeom>
              <a:avLst/>
              <a:gdLst/>
              <a:ahLst/>
              <a:cxnLst/>
              <a:rect l="l" t="t" r="r" b="b"/>
              <a:pathLst>
                <a:path w="23879" h="4025" extrusionOk="0">
                  <a:moveTo>
                    <a:pt x="22169" y="1791"/>
                  </a:moveTo>
                  <a:cubicBezTo>
                    <a:pt x="22226" y="1791"/>
                    <a:pt x="22280" y="1911"/>
                    <a:pt x="22200" y="1964"/>
                  </a:cubicBezTo>
                  <a:cubicBezTo>
                    <a:pt x="21629" y="2354"/>
                    <a:pt x="20944" y="2631"/>
                    <a:pt x="20225" y="2631"/>
                  </a:cubicBezTo>
                  <a:cubicBezTo>
                    <a:pt x="20187" y="2631"/>
                    <a:pt x="20148" y="2630"/>
                    <a:pt x="20110" y="2629"/>
                  </a:cubicBezTo>
                  <a:cubicBezTo>
                    <a:pt x="19952" y="2629"/>
                    <a:pt x="19952" y="2407"/>
                    <a:pt x="20110" y="2407"/>
                  </a:cubicBezTo>
                  <a:cubicBezTo>
                    <a:pt x="20838" y="2375"/>
                    <a:pt x="21472" y="2185"/>
                    <a:pt x="22137" y="1805"/>
                  </a:cubicBezTo>
                  <a:cubicBezTo>
                    <a:pt x="22147" y="1795"/>
                    <a:pt x="22158" y="1791"/>
                    <a:pt x="22169" y="1791"/>
                  </a:cubicBezTo>
                  <a:close/>
                  <a:moveTo>
                    <a:pt x="23720" y="0"/>
                  </a:moveTo>
                  <a:lnTo>
                    <a:pt x="23720" y="0"/>
                  </a:lnTo>
                  <a:cubicBezTo>
                    <a:pt x="23657" y="32"/>
                    <a:pt x="23657" y="127"/>
                    <a:pt x="23625" y="159"/>
                  </a:cubicBezTo>
                  <a:cubicBezTo>
                    <a:pt x="22833" y="1489"/>
                    <a:pt x="20142" y="1489"/>
                    <a:pt x="18843" y="1710"/>
                  </a:cubicBezTo>
                  <a:cubicBezTo>
                    <a:pt x="16468" y="1995"/>
                    <a:pt x="14061" y="2185"/>
                    <a:pt x="11623" y="2185"/>
                  </a:cubicBezTo>
                  <a:cubicBezTo>
                    <a:pt x="9216" y="2185"/>
                    <a:pt x="6809" y="1964"/>
                    <a:pt x="4434" y="1615"/>
                  </a:cubicBezTo>
                  <a:cubicBezTo>
                    <a:pt x="3325" y="1457"/>
                    <a:pt x="982" y="1457"/>
                    <a:pt x="32" y="412"/>
                  </a:cubicBezTo>
                  <a:lnTo>
                    <a:pt x="32" y="412"/>
                  </a:lnTo>
                  <a:cubicBezTo>
                    <a:pt x="0" y="1330"/>
                    <a:pt x="158" y="2185"/>
                    <a:pt x="602" y="3040"/>
                  </a:cubicBezTo>
                  <a:cubicBezTo>
                    <a:pt x="4545" y="3733"/>
                    <a:pt x="8488" y="4025"/>
                    <a:pt x="12486" y="4025"/>
                  </a:cubicBezTo>
                  <a:cubicBezTo>
                    <a:pt x="12694" y="4025"/>
                    <a:pt x="12902" y="4024"/>
                    <a:pt x="13111" y="4022"/>
                  </a:cubicBezTo>
                  <a:cubicBezTo>
                    <a:pt x="15011" y="3990"/>
                    <a:pt x="16943" y="3895"/>
                    <a:pt x="18843" y="3705"/>
                  </a:cubicBezTo>
                  <a:cubicBezTo>
                    <a:pt x="19920" y="3579"/>
                    <a:pt x="21187" y="3642"/>
                    <a:pt x="22168" y="3230"/>
                  </a:cubicBezTo>
                  <a:cubicBezTo>
                    <a:pt x="23752" y="2629"/>
                    <a:pt x="23878" y="1394"/>
                    <a:pt x="23720" y="0"/>
                  </a:cubicBezTo>
                  <a:close/>
                </a:path>
              </a:pathLst>
            </a:custGeom>
            <a:solidFill>
              <a:srgbClr val="79C8CF"/>
            </a:solidFill>
            <a:ln w="9525" cap="flat" cmpd="sng">
              <a:solidFill>
                <a:srgbClr val="555555"/>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476" name="Google Shape;476;p31"/>
            <p:cNvSpPr/>
            <p:nvPr/>
          </p:nvSpPr>
          <p:spPr>
            <a:xfrm>
              <a:off x="727820" y="1723231"/>
              <a:ext cx="746082" cy="128624"/>
            </a:xfrm>
            <a:custGeom>
              <a:avLst/>
              <a:gdLst/>
              <a:ahLst/>
              <a:cxnLst/>
              <a:rect l="l" t="t" r="r" b="b"/>
              <a:pathLst>
                <a:path w="23753" h="4095" extrusionOk="0">
                  <a:moveTo>
                    <a:pt x="2489" y="1231"/>
                  </a:moveTo>
                  <a:cubicBezTo>
                    <a:pt x="2573" y="1231"/>
                    <a:pt x="2621" y="1427"/>
                    <a:pt x="2503" y="1456"/>
                  </a:cubicBezTo>
                  <a:cubicBezTo>
                    <a:pt x="2154" y="1583"/>
                    <a:pt x="1901" y="1773"/>
                    <a:pt x="1711" y="2026"/>
                  </a:cubicBezTo>
                  <a:cubicBezTo>
                    <a:pt x="1680" y="2049"/>
                    <a:pt x="1647" y="2059"/>
                    <a:pt x="1617" y="2059"/>
                  </a:cubicBezTo>
                  <a:cubicBezTo>
                    <a:pt x="1522" y="2059"/>
                    <a:pt x="1449" y="1964"/>
                    <a:pt x="1521" y="1868"/>
                  </a:cubicBezTo>
                  <a:cubicBezTo>
                    <a:pt x="1711" y="1583"/>
                    <a:pt x="2091" y="1329"/>
                    <a:pt x="2471" y="1234"/>
                  </a:cubicBezTo>
                  <a:cubicBezTo>
                    <a:pt x="2477" y="1232"/>
                    <a:pt x="2483" y="1231"/>
                    <a:pt x="2489" y="1231"/>
                  </a:cubicBezTo>
                  <a:close/>
                  <a:moveTo>
                    <a:pt x="5633" y="0"/>
                  </a:moveTo>
                  <a:cubicBezTo>
                    <a:pt x="4803" y="0"/>
                    <a:pt x="3964" y="39"/>
                    <a:pt x="3136" y="189"/>
                  </a:cubicBezTo>
                  <a:cubicBezTo>
                    <a:pt x="2471" y="316"/>
                    <a:pt x="1616" y="443"/>
                    <a:pt x="1077" y="791"/>
                  </a:cubicBezTo>
                  <a:cubicBezTo>
                    <a:pt x="412" y="1044"/>
                    <a:pt x="32" y="1614"/>
                    <a:pt x="1" y="2438"/>
                  </a:cubicBezTo>
                  <a:cubicBezTo>
                    <a:pt x="412" y="2755"/>
                    <a:pt x="792" y="2945"/>
                    <a:pt x="1267" y="3040"/>
                  </a:cubicBezTo>
                  <a:cubicBezTo>
                    <a:pt x="4244" y="3990"/>
                    <a:pt x="7791" y="4053"/>
                    <a:pt x="10895" y="4085"/>
                  </a:cubicBezTo>
                  <a:cubicBezTo>
                    <a:pt x="11215" y="4091"/>
                    <a:pt x="11535" y="4094"/>
                    <a:pt x="11855" y="4094"/>
                  </a:cubicBezTo>
                  <a:cubicBezTo>
                    <a:pt x="14770" y="4094"/>
                    <a:pt x="17701" y="3832"/>
                    <a:pt x="20554" y="3261"/>
                  </a:cubicBezTo>
                  <a:cubicBezTo>
                    <a:pt x="21187" y="3135"/>
                    <a:pt x="22201" y="3040"/>
                    <a:pt x="22644" y="2470"/>
                  </a:cubicBezTo>
                  <a:cubicBezTo>
                    <a:pt x="23753" y="1044"/>
                    <a:pt x="21409" y="633"/>
                    <a:pt x="20776" y="506"/>
                  </a:cubicBezTo>
                  <a:cubicBezTo>
                    <a:pt x="19129" y="189"/>
                    <a:pt x="17450" y="94"/>
                    <a:pt x="15804" y="31"/>
                  </a:cubicBezTo>
                  <a:lnTo>
                    <a:pt x="15804" y="31"/>
                  </a:lnTo>
                  <a:cubicBezTo>
                    <a:pt x="15835" y="443"/>
                    <a:pt x="15867" y="854"/>
                    <a:pt x="15867" y="1234"/>
                  </a:cubicBezTo>
                  <a:cubicBezTo>
                    <a:pt x="15962" y="1298"/>
                    <a:pt x="15962" y="1424"/>
                    <a:pt x="15867" y="1456"/>
                  </a:cubicBezTo>
                  <a:cubicBezTo>
                    <a:pt x="14526" y="2153"/>
                    <a:pt x="12908" y="2409"/>
                    <a:pt x="11286" y="2409"/>
                  </a:cubicBezTo>
                  <a:cubicBezTo>
                    <a:pt x="9958" y="2409"/>
                    <a:pt x="8626" y="2237"/>
                    <a:pt x="7443" y="1995"/>
                  </a:cubicBezTo>
                  <a:cubicBezTo>
                    <a:pt x="7253" y="1995"/>
                    <a:pt x="7221" y="1804"/>
                    <a:pt x="7285" y="1678"/>
                  </a:cubicBezTo>
                  <a:cubicBezTo>
                    <a:pt x="7158" y="1646"/>
                    <a:pt x="7095" y="1583"/>
                    <a:pt x="7126" y="1456"/>
                  </a:cubicBezTo>
                  <a:cubicBezTo>
                    <a:pt x="7221" y="1044"/>
                    <a:pt x="7285" y="538"/>
                    <a:pt x="7380" y="31"/>
                  </a:cubicBezTo>
                  <a:lnTo>
                    <a:pt x="7316" y="31"/>
                  </a:lnTo>
                  <a:cubicBezTo>
                    <a:pt x="6764" y="18"/>
                    <a:pt x="6201" y="0"/>
                    <a:pt x="5633" y="0"/>
                  </a:cubicBezTo>
                  <a:close/>
                </a:path>
              </a:pathLst>
            </a:custGeom>
            <a:solidFill>
              <a:srgbClr val="FBD98C"/>
            </a:solidFill>
            <a:ln w="9525" cap="flat" cmpd="sng">
              <a:solidFill>
                <a:srgbClr val="555555"/>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477" name="Google Shape;477;p31"/>
            <p:cNvSpPr/>
            <p:nvPr/>
          </p:nvSpPr>
          <p:spPr>
            <a:xfrm>
              <a:off x="1061048" y="1134325"/>
              <a:ext cx="75635" cy="77614"/>
            </a:xfrm>
            <a:custGeom>
              <a:avLst/>
              <a:gdLst/>
              <a:ahLst/>
              <a:cxnLst/>
              <a:rect l="l" t="t" r="r" b="b"/>
              <a:pathLst>
                <a:path w="2408" h="2471" extrusionOk="0">
                  <a:moveTo>
                    <a:pt x="1141" y="0"/>
                  </a:moveTo>
                  <a:cubicBezTo>
                    <a:pt x="951" y="127"/>
                    <a:pt x="761" y="285"/>
                    <a:pt x="508" y="412"/>
                  </a:cubicBezTo>
                  <a:cubicBezTo>
                    <a:pt x="444" y="950"/>
                    <a:pt x="286" y="1520"/>
                    <a:pt x="1" y="2027"/>
                  </a:cubicBezTo>
                  <a:cubicBezTo>
                    <a:pt x="793" y="2154"/>
                    <a:pt x="1616" y="2312"/>
                    <a:pt x="2376" y="2471"/>
                  </a:cubicBezTo>
                  <a:cubicBezTo>
                    <a:pt x="2344" y="2344"/>
                    <a:pt x="2344" y="2281"/>
                    <a:pt x="2313" y="2154"/>
                  </a:cubicBezTo>
                  <a:lnTo>
                    <a:pt x="2313" y="2122"/>
                  </a:lnTo>
                  <a:cubicBezTo>
                    <a:pt x="2154" y="2059"/>
                    <a:pt x="2059" y="1869"/>
                    <a:pt x="2218" y="1806"/>
                  </a:cubicBezTo>
                  <a:cubicBezTo>
                    <a:pt x="2313" y="1742"/>
                    <a:pt x="2344" y="1711"/>
                    <a:pt x="2408" y="1711"/>
                  </a:cubicBezTo>
                  <a:cubicBezTo>
                    <a:pt x="1996" y="1204"/>
                    <a:pt x="1521" y="602"/>
                    <a:pt x="1141" y="0"/>
                  </a:cubicBezTo>
                  <a:close/>
                </a:path>
              </a:pathLst>
            </a:custGeom>
            <a:solidFill>
              <a:srgbClr val="FBD98C"/>
            </a:solidFill>
            <a:ln w="9525" cap="flat" cmpd="sng">
              <a:solidFill>
                <a:srgbClr val="555555"/>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478" name="Google Shape;478;p31"/>
            <p:cNvSpPr/>
            <p:nvPr/>
          </p:nvSpPr>
          <p:spPr>
            <a:xfrm>
              <a:off x="1213261" y="1038839"/>
              <a:ext cx="74630" cy="87571"/>
            </a:xfrm>
            <a:custGeom>
              <a:avLst/>
              <a:gdLst/>
              <a:ahLst/>
              <a:cxnLst/>
              <a:rect l="l" t="t" r="r" b="b"/>
              <a:pathLst>
                <a:path w="2376" h="2788" extrusionOk="0">
                  <a:moveTo>
                    <a:pt x="1330" y="0"/>
                  </a:moveTo>
                  <a:cubicBezTo>
                    <a:pt x="887" y="285"/>
                    <a:pt x="475" y="507"/>
                    <a:pt x="0" y="760"/>
                  </a:cubicBezTo>
                  <a:cubicBezTo>
                    <a:pt x="507" y="1267"/>
                    <a:pt x="887" y="1900"/>
                    <a:pt x="1109" y="2629"/>
                  </a:cubicBezTo>
                  <a:cubicBezTo>
                    <a:pt x="1109" y="2660"/>
                    <a:pt x="1109" y="2692"/>
                    <a:pt x="1045" y="2724"/>
                  </a:cubicBezTo>
                  <a:lnTo>
                    <a:pt x="1109" y="2787"/>
                  </a:lnTo>
                  <a:lnTo>
                    <a:pt x="1457" y="2534"/>
                  </a:lnTo>
                  <a:cubicBezTo>
                    <a:pt x="1478" y="2534"/>
                    <a:pt x="1485" y="2520"/>
                    <a:pt x="1497" y="2520"/>
                  </a:cubicBezTo>
                  <a:cubicBezTo>
                    <a:pt x="1503" y="2520"/>
                    <a:pt x="1510" y="2523"/>
                    <a:pt x="1520" y="2534"/>
                  </a:cubicBezTo>
                  <a:cubicBezTo>
                    <a:pt x="1805" y="1837"/>
                    <a:pt x="2059" y="1077"/>
                    <a:pt x="2375" y="349"/>
                  </a:cubicBezTo>
                  <a:cubicBezTo>
                    <a:pt x="1995" y="190"/>
                    <a:pt x="1679" y="95"/>
                    <a:pt x="1330" y="0"/>
                  </a:cubicBezTo>
                  <a:close/>
                </a:path>
              </a:pathLst>
            </a:custGeom>
            <a:solidFill>
              <a:srgbClr val="FBD98C"/>
            </a:solidFill>
            <a:ln w="9525" cap="flat" cmpd="sng">
              <a:solidFill>
                <a:srgbClr val="555555"/>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479" name="Google Shape;479;p31"/>
            <p:cNvSpPr/>
            <p:nvPr/>
          </p:nvSpPr>
          <p:spPr>
            <a:xfrm>
              <a:off x="1106813" y="1067673"/>
              <a:ext cx="139303" cy="115432"/>
            </a:xfrm>
            <a:custGeom>
              <a:avLst/>
              <a:gdLst/>
              <a:ahLst/>
              <a:cxnLst/>
              <a:rect l="l" t="t" r="r" b="b"/>
              <a:pathLst>
                <a:path w="4435" h="3675" extrusionOk="0">
                  <a:moveTo>
                    <a:pt x="2978" y="1"/>
                  </a:moveTo>
                  <a:cubicBezTo>
                    <a:pt x="2629" y="191"/>
                    <a:pt x="2217" y="444"/>
                    <a:pt x="1869" y="634"/>
                  </a:cubicBezTo>
                  <a:cubicBezTo>
                    <a:pt x="1267" y="1077"/>
                    <a:pt x="634" y="1457"/>
                    <a:pt x="1" y="1901"/>
                  </a:cubicBezTo>
                  <a:cubicBezTo>
                    <a:pt x="476" y="2407"/>
                    <a:pt x="887" y="3041"/>
                    <a:pt x="1236" y="3674"/>
                  </a:cubicBezTo>
                  <a:cubicBezTo>
                    <a:pt x="2344" y="3104"/>
                    <a:pt x="3421" y="2534"/>
                    <a:pt x="4434" y="1869"/>
                  </a:cubicBezTo>
                  <a:lnTo>
                    <a:pt x="4403" y="1806"/>
                  </a:lnTo>
                  <a:cubicBezTo>
                    <a:pt x="4388" y="1834"/>
                    <a:pt x="4355" y="1850"/>
                    <a:pt x="4320" y="1850"/>
                  </a:cubicBezTo>
                  <a:cubicBezTo>
                    <a:pt x="4276" y="1850"/>
                    <a:pt x="4230" y="1826"/>
                    <a:pt x="4213" y="1774"/>
                  </a:cubicBezTo>
                  <a:cubicBezTo>
                    <a:pt x="3896" y="1109"/>
                    <a:pt x="3484" y="539"/>
                    <a:pt x="2978" y="1"/>
                  </a:cubicBezTo>
                  <a:close/>
                </a:path>
              </a:pathLst>
            </a:custGeom>
            <a:solidFill>
              <a:srgbClr val="FBD98C"/>
            </a:solidFill>
            <a:ln w="9525" cap="flat" cmpd="sng">
              <a:solidFill>
                <a:srgbClr val="555555"/>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480" name="Google Shape;480;p31"/>
            <p:cNvSpPr/>
            <p:nvPr/>
          </p:nvSpPr>
          <p:spPr>
            <a:xfrm>
              <a:off x="776568" y="591215"/>
              <a:ext cx="158181" cy="160160"/>
            </a:xfrm>
            <a:custGeom>
              <a:avLst/>
              <a:gdLst/>
              <a:ahLst/>
              <a:cxnLst/>
              <a:rect l="l" t="t" r="r" b="b"/>
              <a:pathLst>
                <a:path w="5036" h="5099" extrusionOk="0">
                  <a:moveTo>
                    <a:pt x="3009" y="0"/>
                  </a:moveTo>
                  <a:cubicBezTo>
                    <a:pt x="2407" y="1109"/>
                    <a:pt x="1267" y="1805"/>
                    <a:pt x="1" y="1964"/>
                  </a:cubicBezTo>
                  <a:cubicBezTo>
                    <a:pt x="824" y="2819"/>
                    <a:pt x="1552" y="3769"/>
                    <a:pt x="2091" y="4846"/>
                  </a:cubicBezTo>
                  <a:cubicBezTo>
                    <a:pt x="2122" y="4941"/>
                    <a:pt x="2059" y="5036"/>
                    <a:pt x="1964" y="5036"/>
                  </a:cubicBezTo>
                  <a:lnTo>
                    <a:pt x="1964" y="5099"/>
                  </a:lnTo>
                  <a:cubicBezTo>
                    <a:pt x="3294" y="5099"/>
                    <a:pt x="4403" y="4434"/>
                    <a:pt x="5036" y="3294"/>
                  </a:cubicBezTo>
                  <a:cubicBezTo>
                    <a:pt x="4181" y="2249"/>
                    <a:pt x="3484" y="1140"/>
                    <a:pt x="3009" y="0"/>
                  </a:cubicBezTo>
                  <a:close/>
                </a:path>
              </a:pathLst>
            </a:custGeom>
            <a:solidFill>
              <a:srgbClr val="FBD98C"/>
            </a:solidFill>
            <a:ln w="9525" cap="flat" cmpd="sng">
              <a:solidFill>
                <a:srgbClr val="555555"/>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481" name="Google Shape;481;p31"/>
            <p:cNvSpPr/>
            <p:nvPr/>
          </p:nvSpPr>
          <p:spPr>
            <a:xfrm>
              <a:off x="821327" y="702218"/>
              <a:ext cx="190031" cy="118039"/>
            </a:xfrm>
            <a:custGeom>
              <a:avLst/>
              <a:gdLst/>
              <a:ahLst/>
              <a:cxnLst/>
              <a:rect l="l" t="t" r="r" b="b"/>
              <a:pathLst>
                <a:path w="6050" h="3758" extrusionOk="0">
                  <a:moveTo>
                    <a:pt x="4680" y="1"/>
                  </a:moveTo>
                  <a:cubicBezTo>
                    <a:pt x="4357" y="1"/>
                    <a:pt x="4039" y="30"/>
                    <a:pt x="3738" y="76"/>
                  </a:cubicBezTo>
                  <a:lnTo>
                    <a:pt x="3674" y="76"/>
                  </a:lnTo>
                  <a:cubicBezTo>
                    <a:pt x="3116" y="1194"/>
                    <a:pt x="1949" y="1946"/>
                    <a:pt x="710" y="1946"/>
                  </a:cubicBezTo>
                  <a:cubicBezTo>
                    <a:pt x="685" y="1946"/>
                    <a:pt x="659" y="1946"/>
                    <a:pt x="634" y="1945"/>
                  </a:cubicBezTo>
                  <a:cubicBezTo>
                    <a:pt x="634" y="2578"/>
                    <a:pt x="381" y="3243"/>
                    <a:pt x="1" y="3750"/>
                  </a:cubicBezTo>
                  <a:cubicBezTo>
                    <a:pt x="73" y="3755"/>
                    <a:pt x="146" y="3758"/>
                    <a:pt x="219" y="3758"/>
                  </a:cubicBezTo>
                  <a:cubicBezTo>
                    <a:pt x="2420" y="3758"/>
                    <a:pt x="4517" y="1487"/>
                    <a:pt x="6049" y="76"/>
                  </a:cubicBezTo>
                  <a:lnTo>
                    <a:pt x="6049" y="76"/>
                  </a:lnTo>
                  <a:cubicBezTo>
                    <a:pt x="5986" y="89"/>
                    <a:pt x="5921" y="94"/>
                    <a:pt x="5856" y="94"/>
                  </a:cubicBezTo>
                  <a:cubicBezTo>
                    <a:pt x="5593" y="94"/>
                    <a:pt x="5315" y="13"/>
                    <a:pt x="5036" y="13"/>
                  </a:cubicBezTo>
                  <a:cubicBezTo>
                    <a:pt x="4917" y="5"/>
                    <a:pt x="4798" y="1"/>
                    <a:pt x="4680" y="1"/>
                  </a:cubicBezTo>
                  <a:close/>
                </a:path>
              </a:pathLst>
            </a:custGeom>
            <a:solidFill>
              <a:srgbClr val="79C8CF"/>
            </a:solidFill>
            <a:ln w="9525" cap="flat" cmpd="sng">
              <a:solidFill>
                <a:srgbClr val="555555"/>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482" name="Google Shape;482;p31"/>
            <p:cNvSpPr/>
            <p:nvPr/>
          </p:nvSpPr>
          <p:spPr>
            <a:xfrm>
              <a:off x="825316" y="887129"/>
              <a:ext cx="157176" cy="142162"/>
            </a:xfrm>
            <a:custGeom>
              <a:avLst/>
              <a:gdLst/>
              <a:ahLst/>
              <a:cxnLst/>
              <a:rect l="l" t="t" r="r" b="b"/>
              <a:pathLst>
                <a:path w="5004" h="4526" extrusionOk="0">
                  <a:moveTo>
                    <a:pt x="2249" y="1315"/>
                  </a:moveTo>
                  <a:cubicBezTo>
                    <a:pt x="2312" y="1315"/>
                    <a:pt x="2375" y="1315"/>
                    <a:pt x="2407" y="1347"/>
                  </a:cubicBezTo>
                  <a:cubicBezTo>
                    <a:pt x="2466" y="1332"/>
                    <a:pt x="2525" y="1325"/>
                    <a:pt x="2584" y="1325"/>
                  </a:cubicBezTo>
                  <a:cubicBezTo>
                    <a:pt x="3027" y="1325"/>
                    <a:pt x="3432" y="1726"/>
                    <a:pt x="3516" y="2202"/>
                  </a:cubicBezTo>
                  <a:cubicBezTo>
                    <a:pt x="3579" y="2740"/>
                    <a:pt x="3167" y="3183"/>
                    <a:pt x="2629" y="3247"/>
                  </a:cubicBezTo>
                  <a:cubicBezTo>
                    <a:pt x="2569" y="3258"/>
                    <a:pt x="2509" y="3263"/>
                    <a:pt x="2449" y="3263"/>
                  </a:cubicBezTo>
                  <a:cubicBezTo>
                    <a:pt x="2008" y="3263"/>
                    <a:pt x="1604" y="2961"/>
                    <a:pt x="1520" y="2487"/>
                  </a:cubicBezTo>
                  <a:cubicBezTo>
                    <a:pt x="1457" y="1980"/>
                    <a:pt x="1742" y="1410"/>
                    <a:pt x="2249" y="1315"/>
                  </a:cubicBezTo>
                  <a:close/>
                  <a:moveTo>
                    <a:pt x="2460" y="0"/>
                  </a:moveTo>
                  <a:cubicBezTo>
                    <a:pt x="2292" y="0"/>
                    <a:pt x="2125" y="16"/>
                    <a:pt x="1964" y="48"/>
                  </a:cubicBezTo>
                  <a:cubicBezTo>
                    <a:pt x="1489" y="112"/>
                    <a:pt x="1014" y="365"/>
                    <a:pt x="697" y="745"/>
                  </a:cubicBezTo>
                  <a:cubicBezTo>
                    <a:pt x="539" y="935"/>
                    <a:pt x="380" y="1188"/>
                    <a:pt x="317" y="1410"/>
                  </a:cubicBezTo>
                  <a:cubicBezTo>
                    <a:pt x="0" y="2423"/>
                    <a:pt x="349" y="3627"/>
                    <a:pt x="1204" y="4197"/>
                  </a:cubicBezTo>
                  <a:cubicBezTo>
                    <a:pt x="1565" y="4420"/>
                    <a:pt x="1983" y="4525"/>
                    <a:pt x="2402" y="4525"/>
                  </a:cubicBezTo>
                  <a:cubicBezTo>
                    <a:pt x="3235" y="4525"/>
                    <a:pt x="4076" y="4110"/>
                    <a:pt x="4497" y="3373"/>
                  </a:cubicBezTo>
                  <a:cubicBezTo>
                    <a:pt x="5004" y="2392"/>
                    <a:pt x="4656" y="1157"/>
                    <a:pt x="3864" y="397"/>
                  </a:cubicBezTo>
                  <a:cubicBezTo>
                    <a:pt x="3462" y="137"/>
                    <a:pt x="2955" y="0"/>
                    <a:pt x="2460" y="0"/>
                  </a:cubicBezTo>
                  <a:close/>
                </a:path>
              </a:pathLst>
            </a:custGeom>
            <a:solidFill>
              <a:srgbClr val="FBD98C"/>
            </a:solidFill>
            <a:ln w="9525" cap="flat" cmpd="sng">
              <a:solidFill>
                <a:srgbClr val="555555"/>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483" name="Google Shape;483;p31"/>
            <p:cNvSpPr/>
            <p:nvPr/>
          </p:nvSpPr>
          <p:spPr>
            <a:xfrm>
              <a:off x="827295" y="710573"/>
              <a:ext cx="383014" cy="383987"/>
            </a:xfrm>
            <a:custGeom>
              <a:avLst/>
              <a:gdLst/>
              <a:ahLst/>
              <a:cxnLst/>
              <a:rect l="l" t="t" r="r" b="b"/>
              <a:pathLst>
                <a:path w="12194" h="12225" extrusionOk="0">
                  <a:moveTo>
                    <a:pt x="6018" y="0"/>
                  </a:moveTo>
                  <a:cubicBezTo>
                    <a:pt x="4624" y="1711"/>
                    <a:pt x="2376" y="3927"/>
                    <a:pt x="1" y="3991"/>
                  </a:cubicBezTo>
                  <a:cubicBezTo>
                    <a:pt x="254" y="4276"/>
                    <a:pt x="444" y="4592"/>
                    <a:pt x="634" y="4877"/>
                  </a:cubicBezTo>
                  <a:cubicBezTo>
                    <a:pt x="666" y="4909"/>
                    <a:pt x="729" y="4941"/>
                    <a:pt x="729" y="5036"/>
                  </a:cubicBezTo>
                  <a:cubicBezTo>
                    <a:pt x="824" y="5226"/>
                    <a:pt x="951" y="5384"/>
                    <a:pt x="1077" y="5574"/>
                  </a:cubicBezTo>
                  <a:cubicBezTo>
                    <a:pt x="1447" y="5376"/>
                    <a:pt x="1871" y="5277"/>
                    <a:pt x="2300" y="5277"/>
                  </a:cubicBezTo>
                  <a:cubicBezTo>
                    <a:pt x="2901" y="5277"/>
                    <a:pt x="3511" y="5471"/>
                    <a:pt x="3991" y="5859"/>
                  </a:cubicBezTo>
                  <a:cubicBezTo>
                    <a:pt x="4054" y="5859"/>
                    <a:pt x="4054" y="5891"/>
                    <a:pt x="4054" y="5954"/>
                  </a:cubicBezTo>
                  <a:cubicBezTo>
                    <a:pt x="4941" y="6683"/>
                    <a:pt x="5258" y="8076"/>
                    <a:pt x="4688" y="9184"/>
                  </a:cubicBezTo>
                  <a:cubicBezTo>
                    <a:pt x="4561" y="9438"/>
                    <a:pt x="4403" y="9628"/>
                    <a:pt x="4213" y="9786"/>
                  </a:cubicBezTo>
                  <a:cubicBezTo>
                    <a:pt x="4244" y="9786"/>
                    <a:pt x="4244" y="9786"/>
                    <a:pt x="4276" y="9818"/>
                  </a:cubicBezTo>
                  <a:cubicBezTo>
                    <a:pt x="5068" y="10419"/>
                    <a:pt x="5638" y="11338"/>
                    <a:pt x="5954" y="12225"/>
                  </a:cubicBezTo>
                  <a:cubicBezTo>
                    <a:pt x="7918" y="10768"/>
                    <a:pt x="10008" y="9406"/>
                    <a:pt x="12193" y="8298"/>
                  </a:cubicBezTo>
                  <a:cubicBezTo>
                    <a:pt x="10071" y="5637"/>
                    <a:pt x="8013" y="2819"/>
                    <a:pt x="6018" y="0"/>
                  </a:cubicBezTo>
                  <a:close/>
                </a:path>
              </a:pathLst>
            </a:custGeom>
            <a:solidFill>
              <a:srgbClr val="FBD98C"/>
            </a:solidFill>
            <a:ln w="9525" cap="flat" cmpd="sng">
              <a:solidFill>
                <a:srgbClr val="555555"/>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484" name="Google Shape;484;p31"/>
            <p:cNvSpPr/>
            <p:nvPr/>
          </p:nvSpPr>
          <p:spPr>
            <a:xfrm>
              <a:off x="966567" y="1539671"/>
              <a:ext cx="248704" cy="244935"/>
            </a:xfrm>
            <a:custGeom>
              <a:avLst/>
              <a:gdLst/>
              <a:ahLst/>
              <a:cxnLst/>
              <a:rect l="l" t="t" r="r" b="b"/>
              <a:pathLst>
                <a:path w="7918" h="7798" extrusionOk="0">
                  <a:moveTo>
                    <a:pt x="4128" y="1080"/>
                  </a:moveTo>
                  <a:cubicBezTo>
                    <a:pt x="4592" y="1080"/>
                    <a:pt x="5038" y="1352"/>
                    <a:pt x="5257" y="1790"/>
                  </a:cubicBezTo>
                  <a:cubicBezTo>
                    <a:pt x="5637" y="2423"/>
                    <a:pt x="5257" y="3183"/>
                    <a:pt x="4624" y="3468"/>
                  </a:cubicBezTo>
                  <a:cubicBezTo>
                    <a:pt x="4453" y="3544"/>
                    <a:pt x="4264" y="3583"/>
                    <a:pt x="4075" y="3583"/>
                  </a:cubicBezTo>
                  <a:cubicBezTo>
                    <a:pt x="3637" y="3583"/>
                    <a:pt x="3199" y="3373"/>
                    <a:pt x="2977" y="2930"/>
                  </a:cubicBezTo>
                  <a:cubicBezTo>
                    <a:pt x="2692" y="2391"/>
                    <a:pt x="2819" y="1536"/>
                    <a:pt x="3421" y="1251"/>
                  </a:cubicBezTo>
                  <a:cubicBezTo>
                    <a:pt x="3431" y="1230"/>
                    <a:pt x="3442" y="1223"/>
                    <a:pt x="3452" y="1223"/>
                  </a:cubicBezTo>
                  <a:cubicBezTo>
                    <a:pt x="3473" y="1223"/>
                    <a:pt x="3494" y="1251"/>
                    <a:pt x="3516" y="1251"/>
                  </a:cubicBezTo>
                  <a:cubicBezTo>
                    <a:pt x="3711" y="1134"/>
                    <a:pt x="3921" y="1080"/>
                    <a:pt x="4128" y="1080"/>
                  </a:cubicBezTo>
                  <a:close/>
                  <a:moveTo>
                    <a:pt x="6124" y="3610"/>
                  </a:moveTo>
                  <a:cubicBezTo>
                    <a:pt x="6165" y="3610"/>
                    <a:pt x="6196" y="3650"/>
                    <a:pt x="6176" y="3690"/>
                  </a:cubicBezTo>
                  <a:cubicBezTo>
                    <a:pt x="6017" y="4165"/>
                    <a:pt x="5574" y="4608"/>
                    <a:pt x="5036" y="4672"/>
                  </a:cubicBezTo>
                  <a:cubicBezTo>
                    <a:pt x="4877" y="4672"/>
                    <a:pt x="4877" y="4482"/>
                    <a:pt x="5004" y="4450"/>
                  </a:cubicBezTo>
                  <a:cubicBezTo>
                    <a:pt x="5479" y="4323"/>
                    <a:pt x="5827" y="4102"/>
                    <a:pt x="6049" y="3658"/>
                  </a:cubicBezTo>
                  <a:cubicBezTo>
                    <a:pt x="6072" y="3623"/>
                    <a:pt x="6100" y="3610"/>
                    <a:pt x="6124" y="3610"/>
                  </a:cubicBezTo>
                  <a:close/>
                  <a:moveTo>
                    <a:pt x="3835" y="0"/>
                  </a:moveTo>
                  <a:cubicBezTo>
                    <a:pt x="650" y="0"/>
                    <a:pt x="399" y="5158"/>
                    <a:pt x="0" y="7490"/>
                  </a:cubicBezTo>
                  <a:cubicBezTo>
                    <a:pt x="1122" y="7710"/>
                    <a:pt x="2225" y="7798"/>
                    <a:pt x="3352" y="7798"/>
                  </a:cubicBezTo>
                  <a:cubicBezTo>
                    <a:pt x="3689" y="7798"/>
                    <a:pt x="4028" y="7790"/>
                    <a:pt x="4371" y="7775"/>
                  </a:cubicBezTo>
                  <a:cubicBezTo>
                    <a:pt x="5542" y="7680"/>
                    <a:pt x="6746" y="7332"/>
                    <a:pt x="7918" y="7173"/>
                  </a:cubicBezTo>
                  <a:cubicBezTo>
                    <a:pt x="7601" y="4703"/>
                    <a:pt x="7379" y="333"/>
                    <a:pt x="4149" y="16"/>
                  </a:cubicBezTo>
                  <a:cubicBezTo>
                    <a:pt x="4041" y="6"/>
                    <a:pt x="3936" y="0"/>
                    <a:pt x="3835" y="0"/>
                  </a:cubicBezTo>
                  <a:close/>
                </a:path>
              </a:pathLst>
            </a:custGeom>
            <a:solidFill>
              <a:srgbClr val="FBD98C"/>
            </a:solidFill>
            <a:ln w="9525" cap="flat" cmpd="sng">
              <a:solidFill>
                <a:srgbClr val="555555"/>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485" name="Google Shape;485;p31"/>
            <p:cNvSpPr/>
            <p:nvPr/>
          </p:nvSpPr>
          <p:spPr>
            <a:xfrm>
              <a:off x="626365" y="872711"/>
              <a:ext cx="373057" cy="802777"/>
            </a:xfrm>
            <a:custGeom>
              <a:avLst/>
              <a:gdLst/>
              <a:ahLst/>
              <a:cxnLst/>
              <a:rect l="l" t="t" r="r" b="b"/>
              <a:pathLst>
                <a:path w="11877" h="25558" extrusionOk="0">
                  <a:moveTo>
                    <a:pt x="6873" y="0"/>
                  </a:moveTo>
                  <a:cubicBezTo>
                    <a:pt x="2376" y="2914"/>
                    <a:pt x="0" y="8424"/>
                    <a:pt x="951" y="13713"/>
                  </a:cubicBezTo>
                  <a:cubicBezTo>
                    <a:pt x="1964" y="19192"/>
                    <a:pt x="6018" y="23214"/>
                    <a:pt x="10831" y="25557"/>
                  </a:cubicBezTo>
                  <a:cubicBezTo>
                    <a:pt x="11085" y="24481"/>
                    <a:pt x="11401" y="23372"/>
                    <a:pt x="11876" y="22517"/>
                  </a:cubicBezTo>
                  <a:cubicBezTo>
                    <a:pt x="8298" y="21694"/>
                    <a:pt x="5638" y="18147"/>
                    <a:pt x="5289" y="14600"/>
                  </a:cubicBezTo>
                  <a:cubicBezTo>
                    <a:pt x="4941" y="10800"/>
                    <a:pt x="7126" y="6683"/>
                    <a:pt x="10546" y="5004"/>
                  </a:cubicBezTo>
                  <a:lnTo>
                    <a:pt x="10451" y="4909"/>
                  </a:lnTo>
                  <a:cubicBezTo>
                    <a:pt x="10388" y="4909"/>
                    <a:pt x="10388" y="4846"/>
                    <a:pt x="10388" y="4814"/>
                  </a:cubicBezTo>
                  <a:cubicBezTo>
                    <a:pt x="9907" y="5175"/>
                    <a:pt x="9295" y="5368"/>
                    <a:pt x="8685" y="5368"/>
                  </a:cubicBezTo>
                  <a:cubicBezTo>
                    <a:pt x="8170" y="5368"/>
                    <a:pt x="7656" y="5231"/>
                    <a:pt x="7221" y="4941"/>
                  </a:cubicBezTo>
                  <a:cubicBezTo>
                    <a:pt x="6049" y="4149"/>
                    <a:pt x="5733" y="2312"/>
                    <a:pt x="6556" y="1172"/>
                  </a:cubicBezTo>
                  <a:cubicBezTo>
                    <a:pt x="6746" y="887"/>
                    <a:pt x="6999" y="666"/>
                    <a:pt x="7284" y="507"/>
                  </a:cubicBezTo>
                  <a:cubicBezTo>
                    <a:pt x="7189" y="349"/>
                    <a:pt x="7063" y="190"/>
                    <a:pt x="6873" y="0"/>
                  </a:cubicBezTo>
                  <a:close/>
                </a:path>
              </a:pathLst>
            </a:custGeom>
            <a:solidFill>
              <a:srgbClr val="FBD98C"/>
            </a:solidFill>
            <a:ln w="9525" cap="flat" cmpd="sng">
              <a:solidFill>
                <a:srgbClr val="555555"/>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486" name="Google Shape;486;p31"/>
            <p:cNvSpPr/>
            <p:nvPr/>
          </p:nvSpPr>
          <p:spPr>
            <a:xfrm>
              <a:off x="1155561" y="1346186"/>
              <a:ext cx="415837" cy="250715"/>
            </a:xfrm>
            <a:custGeom>
              <a:avLst/>
              <a:gdLst/>
              <a:ahLst/>
              <a:cxnLst/>
              <a:rect l="l" t="t" r="r" b="b"/>
              <a:pathLst>
                <a:path w="13239" h="7982" extrusionOk="0">
                  <a:moveTo>
                    <a:pt x="11038" y="1802"/>
                  </a:moveTo>
                  <a:cubicBezTo>
                    <a:pt x="11090" y="1802"/>
                    <a:pt x="11111" y="1936"/>
                    <a:pt x="11053" y="1964"/>
                  </a:cubicBezTo>
                  <a:cubicBezTo>
                    <a:pt x="10388" y="2186"/>
                    <a:pt x="9754" y="2534"/>
                    <a:pt x="9121" y="2819"/>
                  </a:cubicBezTo>
                  <a:cubicBezTo>
                    <a:pt x="9110" y="2822"/>
                    <a:pt x="9099" y="2824"/>
                    <a:pt x="9089" y="2824"/>
                  </a:cubicBezTo>
                  <a:cubicBezTo>
                    <a:pt x="8984" y="2824"/>
                    <a:pt x="8940" y="2684"/>
                    <a:pt x="9026" y="2598"/>
                  </a:cubicBezTo>
                  <a:cubicBezTo>
                    <a:pt x="9628" y="2249"/>
                    <a:pt x="10325" y="2028"/>
                    <a:pt x="11021" y="1806"/>
                  </a:cubicBezTo>
                  <a:cubicBezTo>
                    <a:pt x="11027" y="1803"/>
                    <a:pt x="11032" y="1802"/>
                    <a:pt x="11038" y="1802"/>
                  </a:cubicBezTo>
                  <a:close/>
                  <a:moveTo>
                    <a:pt x="12478" y="1"/>
                  </a:moveTo>
                  <a:lnTo>
                    <a:pt x="12478" y="1"/>
                  </a:lnTo>
                  <a:cubicBezTo>
                    <a:pt x="8044" y="1711"/>
                    <a:pt x="4244" y="4403"/>
                    <a:pt x="0" y="6525"/>
                  </a:cubicBezTo>
                  <a:cubicBezTo>
                    <a:pt x="475" y="6936"/>
                    <a:pt x="824" y="7443"/>
                    <a:pt x="1109" y="7981"/>
                  </a:cubicBezTo>
                  <a:lnTo>
                    <a:pt x="1141" y="7950"/>
                  </a:lnTo>
                  <a:cubicBezTo>
                    <a:pt x="4782" y="5575"/>
                    <a:pt x="8994" y="3199"/>
                    <a:pt x="13238" y="2091"/>
                  </a:cubicBezTo>
                  <a:cubicBezTo>
                    <a:pt x="13175" y="1743"/>
                    <a:pt x="13111" y="1458"/>
                    <a:pt x="12953" y="1141"/>
                  </a:cubicBezTo>
                  <a:cubicBezTo>
                    <a:pt x="12795" y="824"/>
                    <a:pt x="12605" y="539"/>
                    <a:pt x="12383" y="286"/>
                  </a:cubicBezTo>
                  <a:cubicBezTo>
                    <a:pt x="12320" y="159"/>
                    <a:pt x="12383" y="64"/>
                    <a:pt x="12478" y="1"/>
                  </a:cubicBezTo>
                  <a:close/>
                </a:path>
              </a:pathLst>
            </a:custGeom>
            <a:solidFill>
              <a:srgbClr val="FBD98C"/>
            </a:solidFill>
            <a:ln w="9525" cap="flat" cmpd="sng">
              <a:solidFill>
                <a:srgbClr val="555555"/>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487" name="Google Shape;487;p31"/>
            <p:cNvSpPr/>
            <p:nvPr/>
          </p:nvSpPr>
          <p:spPr>
            <a:xfrm>
              <a:off x="616408" y="576892"/>
              <a:ext cx="965920" cy="1364545"/>
            </a:xfrm>
            <a:custGeom>
              <a:avLst/>
              <a:gdLst/>
              <a:ahLst/>
              <a:cxnLst/>
              <a:rect l="l" t="t" r="r" b="b"/>
              <a:pathLst>
                <a:path w="30752" h="43443" extrusionOk="0">
                  <a:moveTo>
                    <a:pt x="11148" y="4008"/>
                  </a:moveTo>
                  <a:cubicBezTo>
                    <a:pt x="11285" y="4008"/>
                    <a:pt x="11423" y="4015"/>
                    <a:pt x="11560" y="4035"/>
                  </a:cubicBezTo>
                  <a:cubicBezTo>
                    <a:pt x="11821" y="4035"/>
                    <a:pt x="12083" y="4088"/>
                    <a:pt x="12330" y="4088"/>
                  </a:cubicBezTo>
                  <a:cubicBezTo>
                    <a:pt x="12413" y="4088"/>
                    <a:pt x="12494" y="4082"/>
                    <a:pt x="12573" y="4066"/>
                  </a:cubicBezTo>
                  <a:lnTo>
                    <a:pt x="12573" y="4066"/>
                  </a:lnTo>
                  <a:cubicBezTo>
                    <a:pt x="11041" y="5507"/>
                    <a:pt x="8946" y="7748"/>
                    <a:pt x="6659" y="7748"/>
                  </a:cubicBezTo>
                  <a:cubicBezTo>
                    <a:pt x="6583" y="7748"/>
                    <a:pt x="6506" y="7745"/>
                    <a:pt x="6430" y="7740"/>
                  </a:cubicBezTo>
                  <a:lnTo>
                    <a:pt x="6461" y="7740"/>
                  </a:lnTo>
                  <a:cubicBezTo>
                    <a:pt x="6873" y="7233"/>
                    <a:pt x="7158" y="6600"/>
                    <a:pt x="7158" y="5935"/>
                  </a:cubicBezTo>
                  <a:cubicBezTo>
                    <a:pt x="7183" y="5936"/>
                    <a:pt x="7209" y="5936"/>
                    <a:pt x="7234" y="5936"/>
                  </a:cubicBezTo>
                  <a:cubicBezTo>
                    <a:pt x="8473" y="5936"/>
                    <a:pt x="9640" y="5184"/>
                    <a:pt x="10198" y="4066"/>
                  </a:cubicBezTo>
                  <a:lnTo>
                    <a:pt x="10262" y="4066"/>
                  </a:lnTo>
                  <a:cubicBezTo>
                    <a:pt x="10546" y="4045"/>
                    <a:pt x="10845" y="4008"/>
                    <a:pt x="11148" y="4008"/>
                  </a:cubicBezTo>
                  <a:close/>
                  <a:moveTo>
                    <a:pt x="9075" y="9877"/>
                  </a:moveTo>
                  <a:cubicBezTo>
                    <a:pt x="9562" y="9877"/>
                    <a:pt x="10058" y="10014"/>
                    <a:pt x="10483" y="10274"/>
                  </a:cubicBezTo>
                  <a:cubicBezTo>
                    <a:pt x="11275" y="11034"/>
                    <a:pt x="11655" y="12269"/>
                    <a:pt x="11117" y="13250"/>
                  </a:cubicBezTo>
                  <a:cubicBezTo>
                    <a:pt x="10717" y="13987"/>
                    <a:pt x="9869" y="14402"/>
                    <a:pt x="9029" y="14402"/>
                  </a:cubicBezTo>
                  <a:cubicBezTo>
                    <a:pt x="8605" y="14402"/>
                    <a:pt x="8184" y="14297"/>
                    <a:pt x="7823" y="14074"/>
                  </a:cubicBezTo>
                  <a:cubicBezTo>
                    <a:pt x="6968" y="13504"/>
                    <a:pt x="6588" y="12300"/>
                    <a:pt x="6905" y="11287"/>
                  </a:cubicBezTo>
                  <a:cubicBezTo>
                    <a:pt x="7000" y="11065"/>
                    <a:pt x="7158" y="10812"/>
                    <a:pt x="7316" y="10622"/>
                  </a:cubicBezTo>
                  <a:cubicBezTo>
                    <a:pt x="7633" y="10242"/>
                    <a:pt x="8108" y="9989"/>
                    <a:pt x="8583" y="9925"/>
                  </a:cubicBezTo>
                  <a:cubicBezTo>
                    <a:pt x="8744" y="9893"/>
                    <a:pt x="8909" y="9877"/>
                    <a:pt x="9075" y="9877"/>
                  </a:cubicBezTo>
                  <a:close/>
                  <a:moveTo>
                    <a:pt x="12763" y="4225"/>
                  </a:moveTo>
                  <a:cubicBezTo>
                    <a:pt x="14727" y="7075"/>
                    <a:pt x="16785" y="9830"/>
                    <a:pt x="18939" y="12522"/>
                  </a:cubicBezTo>
                  <a:cubicBezTo>
                    <a:pt x="16785" y="13630"/>
                    <a:pt x="14664" y="14992"/>
                    <a:pt x="12700" y="16449"/>
                  </a:cubicBezTo>
                  <a:cubicBezTo>
                    <a:pt x="12352" y="15531"/>
                    <a:pt x="11782" y="14675"/>
                    <a:pt x="11022" y="14042"/>
                  </a:cubicBezTo>
                  <a:cubicBezTo>
                    <a:pt x="10990" y="14010"/>
                    <a:pt x="10990" y="14010"/>
                    <a:pt x="10958" y="14010"/>
                  </a:cubicBezTo>
                  <a:cubicBezTo>
                    <a:pt x="11148" y="13852"/>
                    <a:pt x="11307" y="13630"/>
                    <a:pt x="11433" y="13409"/>
                  </a:cubicBezTo>
                  <a:cubicBezTo>
                    <a:pt x="12035" y="12332"/>
                    <a:pt x="11718" y="10939"/>
                    <a:pt x="10800" y="10147"/>
                  </a:cubicBezTo>
                  <a:cubicBezTo>
                    <a:pt x="10800" y="10147"/>
                    <a:pt x="10800" y="10115"/>
                    <a:pt x="10768" y="10084"/>
                  </a:cubicBezTo>
                  <a:cubicBezTo>
                    <a:pt x="10262" y="9708"/>
                    <a:pt x="9645" y="9511"/>
                    <a:pt x="9035" y="9511"/>
                  </a:cubicBezTo>
                  <a:cubicBezTo>
                    <a:pt x="8614" y="9511"/>
                    <a:pt x="8198" y="9605"/>
                    <a:pt x="7823" y="9798"/>
                  </a:cubicBezTo>
                  <a:cubicBezTo>
                    <a:pt x="7696" y="9608"/>
                    <a:pt x="7601" y="9450"/>
                    <a:pt x="7475" y="9260"/>
                  </a:cubicBezTo>
                  <a:cubicBezTo>
                    <a:pt x="7475" y="9197"/>
                    <a:pt x="7443" y="9133"/>
                    <a:pt x="7380" y="9007"/>
                  </a:cubicBezTo>
                  <a:cubicBezTo>
                    <a:pt x="7158" y="8722"/>
                    <a:pt x="6968" y="8405"/>
                    <a:pt x="6746" y="8152"/>
                  </a:cubicBezTo>
                  <a:cubicBezTo>
                    <a:pt x="9090" y="8152"/>
                    <a:pt x="11338" y="5872"/>
                    <a:pt x="12763" y="4225"/>
                  </a:cubicBezTo>
                  <a:close/>
                  <a:moveTo>
                    <a:pt x="21726" y="14517"/>
                  </a:moveTo>
                  <a:cubicBezTo>
                    <a:pt x="22074" y="14675"/>
                    <a:pt x="22486" y="14866"/>
                    <a:pt x="22834" y="15024"/>
                  </a:cubicBezTo>
                  <a:cubicBezTo>
                    <a:pt x="22232" y="16069"/>
                    <a:pt x="21757" y="17082"/>
                    <a:pt x="21251" y="18159"/>
                  </a:cubicBezTo>
                  <a:cubicBezTo>
                    <a:pt x="21092" y="17874"/>
                    <a:pt x="20934" y="17684"/>
                    <a:pt x="20681" y="17399"/>
                  </a:cubicBezTo>
                  <a:cubicBezTo>
                    <a:pt x="20744" y="17399"/>
                    <a:pt x="20776" y="17367"/>
                    <a:pt x="20776" y="17336"/>
                  </a:cubicBezTo>
                  <a:cubicBezTo>
                    <a:pt x="21061" y="16607"/>
                    <a:pt x="21314" y="15847"/>
                    <a:pt x="21567" y="15119"/>
                  </a:cubicBezTo>
                  <a:cubicBezTo>
                    <a:pt x="21631" y="15119"/>
                    <a:pt x="21694" y="14992"/>
                    <a:pt x="21599" y="14897"/>
                  </a:cubicBezTo>
                  <a:cubicBezTo>
                    <a:pt x="21599" y="14897"/>
                    <a:pt x="21631" y="14866"/>
                    <a:pt x="21631" y="14834"/>
                  </a:cubicBezTo>
                  <a:cubicBezTo>
                    <a:pt x="21631" y="14771"/>
                    <a:pt x="21631" y="14771"/>
                    <a:pt x="21599" y="14739"/>
                  </a:cubicBezTo>
                  <a:lnTo>
                    <a:pt x="21726" y="14517"/>
                  </a:lnTo>
                  <a:close/>
                  <a:moveTo>
                    <a:pt x="20332" y="14707"/>
                  </a:moveTo>
                  <a:cubicBezTo>
                    <a:pt x="20681" y="14802"/>
                    <a:pt x="20997" y="14961"/>
                    <a:pt x="21377" y="15056"/>
                  </a:cubicBezTo>
                  <a:cubicBezTo>
                    <a:pt x="21061" y="15784"/>
                    <a:pt x="20807" y="16544"/>
                    <a:pt x="20522" y="17241"/>
                  </a:cubicBezTo>
                  <a:cubicBezTo>
                    <a:pt x="20512" y="17230"/>
                    <a:pt x="20505" y="17227"/>
                    <a:pt x="20499" y="17227"/>
                  </a:cubicBezTo>
                  <a:cubicBezTo>
                    <a:pt x="20487" y="17227"/>
                    <a:pt x="20480" y="17241"/>
                    <a:pt x="20459" y="17241"/>
                  </a:cubicBezTo>
                  <a:lnTo>
                    <a:pt x="20111" y="17494"/>
                  </a:lnTo>
                  <a:cubicBezTo>
                    <a:pt x="19034" y="18127"/>
                    <a:pt x="17957" y="18761"/>
                    <a:pt x="16849" y="19267"/>
                  </a:cubicBezTo>
                  <a:cubicBezTo>
                    <a:pt x="16500" y="18634"/>
                    <a:pt x="16089" y="18001"/>
                    <a:pt x="15614" y="17462"/>
                  </a:cubicBezTo>
                  <a:cubicBezTo>
                    <a:pt x="16247" y="17082"/>
                    <a:pt x="16880" y="16639"/>
                    <a:pt x="17577" y="16259"/>
                  </a:cubicBezTo>
                  <a:cubicBezTo>
                    <a:pt x="17925" y="16037"/>
                    <a:pt x="18306" y="15816"/>
                    <a:pt x="18686" y="15626"/>
                  </a:cubicBezTo>
                  <a:cubicBezTo>
                    <a:pt x="19192" y="16164"/>
                    <a:pt x="19572" y="16734"/>
                    <a:pt x="19889" y="17399"/>
                  </a:cubicBezTo>
                  <a:cubicBezTo>
                    <a:pt x="19952" y="17494"/>
                    <a:pt x="20016" y="17494"/>
                    <a:pt x="20111" y="17494"/>
                  </a:cubicBezTo>
                  <a:lnTo>
                    <a:pt x="20111" y="17336"/>
                  </a:lnTo>
                  <a:cubicBezTo>
                    <a:pt x="19889" y="16607"/>
                    <a:pt x="19509" y="15974"/>
                    <a:pt x="19002" y="15467"/>
                  </a:cubicBezTo>
                  <a:cubicBezTo>
                    <a:pt x="19477" y="15214"/>
                    <a:pt x="19889" y="14992"/>
                    <a:pt x="20332" y="14707"/>
                  </a:cubicBezTo>
                  <a:close/>
                  <a:moveTo>
                    <a:pt x="15297" y="17747"/>
                  </a:moveTo>
                  <a:cubicBezTo>
                    <a:pt x="15677" y="18349"/>
                    <a:pt x="16120" y="18951"/>
                    <a:pt x="16564" y="19458"/>
                  </a:cubicBezTo>
                  <a:cubicBezTo>
                    <a:pt x="16500" y="19458"/>
                    <a:pt x="16469" y="19489"/>
                    <a:pt x="16374" y="19553"/>
                  </a:cubicBezTo>
                  <a:cubicBezTo>
                    <a:pt x="16215" y="19616"/>
                    <a:pt x="16310" y="19806"/>
                    <a:pt x="16469" y="19869"/>
                  </a:cubicBezTo>
                  <a:lnTo>
                    <a:pt x="16469" y="19901"/>
                  </a:lnTo>
                  <a:cubicBezTo>
                    <a:pt x="16500" y="20028"/>
                    <a:pt x="16500" y="20091"/>
                    <a:pt x="16532" y="20218"/>
                  </a:cubicBezTo>
                  <a:cubicBezTo>
                    <a:pt x="15740" y="20059"/>
                    <a:pt x="14949" y="19901"/>
                    <a:pt x="14125" y="19869"/>
                  </a:cubicBezTo>
                  <a:cubicBezTo>
                    <a:pt x="14379" y="19331"/>
                    <a:pt x="14537" y="18792"/>
                    <a:pt x="14632" y="18222"/>
                  </a:cubicBezTo>
                  <a:cubicBezTo>
                    <a:pt x="14854" y="18064"/>
                    <a:pt x="15075" y="17906"/>
                    <a:pt x="15297" y="17747"/>
                  </a:cubicBezTo>
                  <a:close/>
                  <a:moveTo>
                    <a:pt x="20491" y="17494"/>
                  </a:moveTo>
                  <a:cubicBezTo>
                    <a:pt x="20776" y="17874"/>
                    <a:pt x="20997" y="18349"/>
                    <a:pt x="21219" y="18824"/>
                  </a:cubicBezTo>
                  <a:lnTo>
                    <a:pt x="21219" y="18856"/>
                  </a:lnTo>
                  <a:cubicBezTo>
                    <a:pt x="20491" y="19267"/>
                    <a:pt x="19826" y="19743"/>
                    <a:pt x="19161" y="20218"/>
                  </a:cubicBezTo>
                  <a:cubicBezTo>
                    <a:pt x="18907" y="20376"/>
                    <a:pt x="18559" y="20756"/>
                    <a:pt x="18242" y="20851"/>
                  </a:cubicBezTo>
                  <a:cubicBezTo>
                    <a:pt x="18047" y="20907"/>
                    <a:pt x="17882" y="20932"/>
                    <a:pt x="17741" y="20932"/>
                  </a:cubicBezTo>
                  <a:cubicBezTo>
                    <a:pt x="17078" y="20932"/>
                    <a:pt x="16948" y="20375"/>
                    <a:pt x="16817" y="19774"/>
                  </a:cubicBezTo>
                  <a:cubicBezTo>
                    <a:pt x="16817" y="19743"/>
                    <a:pt x="16785" y="19711"/>
                    <a:pt x="16785" y="19711"/>
                  </a:cubicBezTo>
                  <a:cubicBezTo>
                    <a:pt x="18084" y="19077"/>
                    <a:pt x="19319" y="18349"/>
                    <a:pt x="20491" y="17494"/>
                  </a:cubicBezTo>
                  <a:close/>
                  <a:moveTo>
                    <a:pt x="13777" y="20059"/>
                  </a:moveTo>
                  <a:cubicBezTo>
                    <a:pt x="13795" y="20096"/>
                    <a:pt x="13825" y="20112"/>
                    <a:pt x="13865" y="20112"/>
                  </a:cubicBezTo>
                  <a:cubicBezTo>
                    <a:pt x="13894" y="20112"/>
                    <a:pt x="13927" y="20104"/>
                    <a:pt x="13967" y="20091"/>
                  </a:cubicBezTo>
                  <a:cubicBezTo>
                    <a:pt x="14822" y="20249"/>
                    <a:pt x="15740" y="20376"/>
                    <a:pt x="16659" y="20439"/>
                  </a:cubicBezTo>
                  <a:cubicBezTo>
                    <a:pt x="16722" y="20724"/>
                    <a:pt x="16880" y="21009"/>
                    <a:pt x="17102" y="21199"/>
                  </a:cubicBezTo>
                  <a:cubicBezTo>
                    <a:pt x="15899" y="20914"/>
                    <a:pt x="14632" y="20756"/>
                    <a:pt x="13492" y="20661"/>
                  </a:cubicBezTo>
                  <a:lnTo>
                    <a:pt x="13713" y="20059"/>
                  </a:lnTo>
                  <a:close/>
                  <a:moveTo>
                    <a:pt x="7253" y="9482"/>
                  </a:moveTo>
                  <a:lnTo>
                    <a:pt x="7633" y="9957"/>
                  </a:lnTo>
                  <a:cubicBezTo>
                    <a:pt x="7348" y="10147"/>
                    <a:pt x="7095" y="10369"/>
                    <a:pt x="6905" y="10622"/>
                  </a:cubicBezTo>
                  <a:cubicBezTo>
                    <a:pt x="6081" y="11794"/>
                    <a:pt x="6398" y="13599"/>
                    <a:pt x="7601" y="14390"/>
                  </a:cubicBezTo>
                  <a:cubicBezTo>
                    <a:pt x="8043" y="14685"/>
                    <a:pt x="8559" y="14828"/>
                    <a:pt x="9077" y="14828"/>
                  </a:cubicBezTo>
                  <a:cubicBezTo>
                    <a:pt x="9675" y="14828"/>
                    <a:pt x="10276" y="14637"/>
                    <a:pt x="10768" y="14264"/>
                  </a:cubicBezTo>
                  <a:cubicBezTo>
                    <a:pt x="10768" y="14264"/>
                    <a:pt x="10768" y="14327"/>
                    <a:pt x="10800" y="14359"/>
                  </a:cubicBezTo>
                  <a:lnTo>
                    <a:pt x="10927" y="14485"/>
                  </a:lnTo>
                  <a:cubicBezTo>
                    <a:pt x="7475" y="16164"/>
                    <a:pt x="5290" y="20281"/>
                    <a:pt x="5638" y="24049"/>
                  </a:cubicBezTo>
                  <a:cubicBezTo>
                    <a:pt x="6018" y="27565"/>
                    <a:pt x="8646" y="31143"/>
                    <a:pt x="12225" y="31967"/>
                  </a:cubicBezTo>
                  <a:cubicBezTo>
                    <a:pt x="11718" y="32853"/>
                    <a:pt x="11433" y="33962"/>
                    <a:pt x="11180" y="35007"/>
                  </a:cubicBezTo>
                  <a:cubicBezTo>
                    <a:pt x="6366" y="32695"/>
                    <a:pt x="2313" y="28641"/>
                    <a:pt x="1331" y="23226"/>
                  </a:cubicBezTo>
                  <a:cubicBezTo>
                    <a:pt x="349" y="17906"/>
                    <a:pt x="2756" y="12364"/>
                    <a:pt x="7253" y="9482"/>
                  </a:cubicBezTo>
                  <a:close/>
                  <a:moveTo>
                    <a:pt x="14928" y="30618"/>
                  </a:moveTo>
                  <a:cubicBezTo>
                    <a:pt x="15037" y="30618"/>
                    <a:pt x="15149" y="30624"/>
                    <a:pt x="15265" y="30637"/>
                  </a:cubicBezTo>
                  <a:cubicBezTo>
                    <a:pt x="18464" y="30985"/>
                    <a:pt x="18749" y="35387"/>
                    <a:pt x="19034" y="37794"/>
                  </a:cubicBezTo>
                  <a:cubicBezTo>
                    <a:pt x="17830" y="37984"/>
                    <a:pt x="16690" y="38300"/>
                    <a:pt x="15455" y="38395"/>
                  </a:cubicBezTo>
                  <a:cubicBezTo>
                    <a:pt x="15212" y="38406"/>
                    <a:pt x="14970" y="38411"/>
                    <a:pt x="14727" y="38411"/>
                  </a:cubicBezTo>
                  <a:cubicBezTo>
                    <a:pt x="13514" y="38411"/>
                    <a:pt x="12304" y="38279"/>
                    <a:pt x="11117" y="38015"/>
                  </a:cubicBezTo>
                  <a:cubicBezTo>
                    <a:pt x="11545" y="35811"/>
                    <a:pt x="11767" y="30618"/>
                    <a:pt x="14928" y="30618"/>
                  </a:cubicBezTo>
                  <a:close/>
                  <a:moveTo>
                    <a:pt x="9346" y="36536"/>
                  </a:moveTo>
                  <a:cubicBezTo>
                    <a:pt x="9842" y="36536"/>
                    <a:pt x="10339" y="36548"/>
                    <a:pt x="10832" y="36559"/>
                  </a:cubicBezTo>
                  <a:lnTo>
                    <a:pt x="10863" y="36559"/>
                  </a:lnTo>
                  <a:cubicBezTo>
                    <a:pt x="10800" y="37065"/>
                    <a:pt x="10705" y="37604"/>
                    <a:pt x="10642" y="37984"/>
                  </a:cubicBezTo>
                  <a:cubicBezTo>
                    <a:pt x="10642" y="38110"/>
                    <a:pt x="10705" y="38174"/>
                    <a:pt x="10800" y="38237"/>
                  </a:cubicBezTo>
                  <a:cubicBezTo>
                    <a:pt x="10768" y="38332"/>
                    <a:pt x="10768" y="38491"/>
                    <a:pt x="10958" y="38554"/>
                  </a:cubicBezTo>
                  <a:cubicBezTo>
                    <a:pt x="12127" y="38779"/>
                    <a:pt x="13432" y="38942"/>
                    <a:pt x="14740" y="38942"/>
                  </a:cubicBezTo>
                  <a:cubicBezTo>
                    <a:pt x="16374" y="38942"/>
                    <a:pt x="18010" y="38688"/>
                    <a:pt x="19382" y="37984"/>
                  </a:cubicBezTo>
                  <a:cubicBezTo>
                    <a:pt x="19477" y="37952"/>
                    <a:pt x="19477" y="37825"/>
                    <a:pt x="19382" y="37794"/>
                  </a:cubicBezTo>
                  <a:cubicBezTo>
                    <a:pt x="19382" y="37445"/>
                    <a:pt x="19351" y="37002"/>
                    <a:pt x="19287" y="36559"/>
                  </a:cubicBezTo>
                  <a:lnTo>
                    <a:pt x="19287" y="36559"/>
                  </a:lnTo>
                  <a:cubicBezTo>
                    <a:pt x="20966" y="36590"/>
                    <a:pt x="22612" y="36685"/>
                    <a:pt x="24291" y="37034"/>
                  </a:cubicBezTo>
                  <a:cubicBezTo>
                    <a:pt x="24924" y="37160"/>
                    <a:pt x="27268" y="37604"/>
                    <a:pt x="26159" y="39029"/>
                  </a:cubicBezTo>
                  <a:cubicBezTo>
                    <a:pt x="25716" y="39567"/>
                    <a:pt x="24703" y="39694"/>
                    <a:pt x="24069" y="39821"/>
                  </a:cubicBezTo>
                  <a:cubicBezTo>
                    <a:pt x="21061" y="40362"/>
                    <a:pt x="17967" y="40646"/>
                    <a:pt x="14896" y="40646"/>
                  </a:cubicBezTo>
                  <a:cubicBezTo>
                    <a:pt x="14734" y="40646"/>
                    <a:pt x="14572" y="40646"/>
                    <a:pt x="14410" y="40644"/>
                  </a:cubicBezTo>
                  <a:cubicBezTo>
                    <a:pt x="11307" y="40612"/>
                    <a:pt x="7760" y="40517"/>
                    <a:pt x="4783" y="39567"/>
                  </a:cubicBezTo>
                  <a:cubicBezTo>
                    <a:pt x="4308" y="39504"/>
                    <a:pt x="3896" y="39282"/>
                    <a:pt x="3421" y="39061"/>
                  </a:cubicBezTo>
                  <a:cubicBezTo>
                    <a:pt x="3484" y="38174"/>
                    <a:pt x="3833" y="37635"/>
                    <a:pt x="4498" y="37382"/>
                  </a:cubicBezTo>
                  <a:cubicBezTo>
                    <a:pt x="5131" y="37002"/>
                    <a:pt x="5923" y="36844"/>
                    <a:pt x="6651" y="36717"/>
                  </a:cubicBezTo>
                  <a:cubicBezTo>
                    <a:pt x="7532" y="36574"/>
                    <a:pt x="8438" y="36536"/>
                    <a:pt x="9346" y="36536"/>
                  </a:cubicBezTo>
                  <a:close/>
                  <a:moveTo>
                    <a:pt x="26824" y="38871"/>
                  </a:moveTo>
                  <a:lnTo>
                    <a:pt x="26824" y="38871"/>
                  </a:lnTo>
                  <a:cubicBezTo>
                    <a:pt x="26983" y="40201"/>
                    <a:pt x="26824" y="41467"/>
                    <a:pt x="25273" y="42101"/>
                  </a:cubicBezTo>
                  <a:cubicBezTo>
                    <a:pt x="24291" y="42481"/>
                    <a:pt x="22993" y="42449"/>
                    <a:pt x="21947" y="42576"/>
                  </a:cubicBezTo>
                  <a:cubicBezTo>
                    <a:pt x="20047" y="42766"/>
                    <a:pt x="18115" y="42861"/>
                    <a:pt x="16215" y="42892"/>
                  </a:cubicBezTo>
                  <a:cubicBezTo>
                    <a:pt x="15792" y="42902"/>
                    <a:pt x="15367" y="42907"/>
                    <a:pt x="14943" y="42907"/>
                  </a:cubicBezTo>
                  <a:cubicBezTo>
                    <a:pt x="11182" y="42907"/>
                    <a:pt x="7409" y="42534"/>
                    <a:pt x="3738" y="41879"/>
                  </a:cubicBezTo>
                  <a:cubicBezTo>
                    <a:pt x="3294" y="40992"/>
                    <a:pt x="3136" y="40169"/>
                    <a:pt x="3199" y="39251"/>
                  </a:cubicBezTo>
                  <a:lnTo>
                    <a:pt x="3199" y="39251"/>
                  </a:lnTo>
                  <a:cubicBezTo>
                    <a:pt x="4054" y="40296"/>
                    <a:pt x="6430" y="40327"/>
                    <a:pt x="7538" y="40486"/>
                  </a:cubicBezTo>
                  <a:cubicBezTo>
                    <a:pt x="9913" y="40834"/>
                    <a:pt x="12320" y="41024"/>
                    <a:pt x="14759" y="41024"/>
                  </a:cubicBezTo>
                  <a:cubicBezTo>
                    <a:pt x="17165" y="41024"/>
                    <a:pt x="19572" y="40866"/>
                    <a:pt x="21947" y="40549"/>
                  </a:cubicBezTo>
                  <a:cubicBezTo>
                    <a:pt x="23278" y="40391"/>
                    <a:pt x="25969" y="40391"/>
                    <a:pt x="26761" y="39029"/>
                  </a:cubicBezTo>
                  <a:cubicBezTo>
                    <a:pt x="26793" y="38966"/>
                    <a:pt x="26793" y="38902"/>
                    <a:pt x="26824" y="38871"/>
                  </a:cubicBezTo>
                  <a:close/>
                  <a:moveTo>
                    <a:pt x="8090" y="1"/>
                  </a:moveTo>
                  <a:cubicBezTo>
                    <a:pt x="8027" y="1"/>
                    <a:pt x="7966" y="41"/>
                    <a:pt x="7950" y="108"/>
                  </a:cubicBezTo>
                  <a:cubicBezTo>
                    <a:pt x="7898" y="104"/>
                    <a:pt x="7847" y="102"/>
                    <a:pt x="7795" y="102"/>
                  </a:cubicBezTo>
                  <a:cubicBezTo>
                    <a:pt x="6595" y="102"/>
                    <a:pt x="5230" y="1128"/>
                    <a:pt x="4593" y="2008"/>
                  </a:cubicBezTo>
                  <a:cubicBezTo>
                    <a:pt x="4522" y="2102"/>
                    <a:pt x="4608" y="2213"/>
                    <a:pt x="4709" y="2213"/>
                  </a:cubicBezTo>
                  <a:cubicBezTo>
                    <a:pt x="4744" y="2213"/>
                    <a:pt x="4782" y="2199"/>
                    <a:pt x="4814" y="2166"/>
                  </a:cubicBezTo>
                  <a:cubicBezTo>
                    <a:pt x="5290" y="1691"/>
                    <a:pt x="5765" y="1216"/>
                    <a:pt x="6366" y="900"/>
                  </a:cubicBezTo>
                  <a:cubicBezTo>
                    <a:pt x="6841" y="615"/>
                    <a:pt x="7380" y="488"/>
                    <a:pt x="7918" y="266"/>
                  </a:cubicBezTo>
                  <a:lnTo>
                    <a:pt x="7918" y="266"/>
                  </a:lnTo>
                  <a:cubicBezTo>
                    <a:pt x="7158" y="1280"/>
                    <a:pt x="6176" y="2008"/>
                    <a:pt x="4909" y="2166"/>
                  </a:cubicBezTo>
                  <a:cubicBezTo>
                    <a:pt x="4846" y="2166"/>
                    <a:pt x="4846" y="2166"/>
                    <a:pt x="4814" y="2198"/>
                  </a:cubicBezTo>
                  <a:cubicBezTo>
                    <a:pt x="4814" y="2198"/>
                    <a:pt x="4783" y="2198"/>
                    <a:pt x="4783" y="2230"/>
                  </a:cubicBezTo>
                  <a:cubicBezTo>
                    <a:pt x="4624" y="2230"/>
                    <a:pt x="4498" y="2451"/>
                    <a:pt x="4624" y="2546"/>
                  </a:cubicBezTo>
                  <a:cubicBezTo>
                    <a:pt x="5480" y="3433"/>
                    <a:pt x="6240" y="4383"/>
                    <a:pt x="6905" y="5397"/>
                  </a:cubicBezTo>
                  <a:cubicBezTo>
                    <a:pt x="6968" y="5460"/>
                    <a:pt x="7000" y="5460"/>
                    <a:pt x="7031" y="5460"/>
                  </a:cubicBezTo>
                  <a:cubicBezTo>
                    <a:pt x="7095" y="5460"/>
                    <a:pt x="7190" y="5333"/>
                    <a:pt x="7158" y="5238"/>
                  </a:cubicBezTo>
                  <a:cubicBezTo>
                    <a:pt x="6588" y="4225"/>
                    <a:pt x="5891" y="3275"/>
                    <a:pt x="5068" y="2388"/>
                  </a:cubicBezTo>
                  <a:cubicBezTo>
                    <a:pt x="6335" y="2230"/>
                    <a:pt x="7475" y="1565"/>
                    <a:pt x="8076" y="424"/>
                  </a:cubicBezTo>
                  <a:cubicBezTo>
                    <a:pt x="8583" y="1660"/>
                    <a:pt x="9280" y="2768"/>
                    <a:pt x="10135" y="3750"/>
                  </a:cubicBezTo>
                  <a:cubicBezTo>
                    <a:pt x="9527" y="4844"/>
                    <a:pt x="8482" y="5559"/>
                    <a:pt x="7223" y="5559"/>
                  </a:cubicBezTo>
                  <a:cubicBezTo>
                    <a:pt x="7170" y="5559"/>
                    <a:pt x="7117" y="5557"/>
                    <a:pt x="7063" y="5555"/>
                  </a:cubicBezTo>
                  <a:lnTo>
                    <a:pt x="7031" y="5555"/>
                  </a:lnTo>
                  <a:cubicBezTo>
                    <a:pt x="6873" y="5555"/>
                    <a:pt x="6841" y="5682"/>
                    <a:pt x="6873" y="5808"/>
                  </a:cubicBezTo>
                  <a:cubicBezTo>
                    <a:pt x="6810" y="6473"/>
                    <a:pt x="6651" y="7043"/>
                    <a:pt x="6366" y="7677"/>
                  </a:cubicBezTo>
                  <a:cubicBezTo>
                    <a:pt x="6366" y="7708"/>
                    <a:pt x="6366" y="7740"/>
                    <a:pt x="6398" y="7772"/>
                  </a:cubicBezTo>
                  <a:cubicBezTo>
                    <a:pt x="6240" y="7835"/>
                    <a:pt x="6208" y="8025"/>
                    <a:pt x="6335" y="8152"/>
                  </a:cubicBezTo>
                  <a:cubicBezTo>
                    <a:pt x="6335" y="8183"/>
                    <a:pt x="6366" y="8183"/>
                    <a:pt x="6366" y="8215"/>
                  </a:cubicBezTo>
                  <a:cubicBezTo>
                    <a:pt x="6588" y="8532"/>
                    <a:pt x="6841" y="8880"/>
                    <a:pt x="7063" y="9323"/>
                  </a:cubicBezTo>
                  <a:cubicBezTo>
                    <a:pt x="2376" y="11889"/>
                    <a:pt x="1" y="17589"/>
                    <a:pt x="698" y="22814"/>
                  </a:cubicBezTo>
                  <a:cubicBezTo>
                    <a:pt x="1458" y="28515"/>
                    <a:pt x="5796" y="33518"/>
                    <a:pt x="11085" y="35640"/>
                  </a:cubicBezTo>
                  <a:cubicBezTo>
                    <a:pt x="11085" y="35799"/>
                    <a:pt x="11022" y="36020"/>
                    <a:pt x="10990" y="36210"/>
                  </a:cubicBezTo>
                  <a:cubicBezTo>
                    <a:pt x="10958" y="36179"/>
                    <a:pt x="10927" y="36179"/>
                    <a:pt x="10863" y="36179"/>
                  </a:cubicBezTo>
                  <a:cubicBezTo>
                    <a:pt x="10303" y="36161"/>
                    <a:pt x="9738" y="36144"/>
                    <a:pt x="9174" y="36144"/>
                  </a:cubicBezTo>
                  <a:cubicBezTo>
                    <a:pt x="7666" y="36144"/>
                    <a:pt x="6166" y="36267"/>
                    <a:pt x="4783" y="36844"/>
                  </a:cubicBezTo>
                  <a:cubicBezTo>
                    <a:pt x="3991" y="37192"/>
                    <a:pt x="2629" y="37825"/>
                    <a:pt x="2788" y="38807"/>
                  </a:cubicBezTo>
                  <a:cubicBezTo>
                    <a:pt x="2471" y="39916"/>
                    <a:pt x="2756" y="41151"/>
                    <a:pt x="3421" y="42101"/>
                  </a:cubicBezTo>
                  <a:cubicBezTo>
                    <a:pt x="3326" y="42196"/>
                    <a:pt x="3326" y="42386"/>
                    <a:pt x="3516" y="42417"/>
                  </a:cubicBezTo>
                  <a:cubicBezTo>
                    <a:pt x="7402" y="43092"/>
                    <a:pt x="11339" y="43442"/>
                    <a:pt x="15290" y="43442"/>
                  </a:cubicBezTo>
                  <a:cubicBezTo>
                    <a:pt x="16716" y="43442"/>
                    <a:pt x="18144" y="43397"/>
                    <a:pt x="19572" y="43304"/>
                  </a:cubicBezTo>
                  <a:cubicBezTo>
                    <a:pt x="20934" y="43178"/>
                    <a:pt x="22232" y="43051"/>
                    <a:pt x="23594" y="42892"/>
                  </a:cubicBezTo>
                  <a:cubicBezTo>
                    <a:pt x="24386" y="42766"/>
                    <a:pt x="25241" y="42734"/>
                    <a:pt x="25969" y="42354"/>
                  </a:cubicBezTo>
                  <a:cubicBezTo>
                    <a:pt x="27426" y="41499"/>
                    <a:pt x="27268" y="39916"/>
                    <a:pt x="26856" y="38491"/>
                  </a:cubicBezTo>
                  <a:cubicBezTo>
                    <a:pt x="27093" y="36625"/>
                    <a:pt x="22622" y="36307"/>
                    <a:pt x="20314" y="36307"/>
                  </a:cubicBezTo>
                  <a:cubicBezTo>
                    <a:pt x="19839" y="36307"/>
                    <a:pt x="19456" y="36321"/>
                    <a:pt x="19224" y="36337"/>
                  </a:cubicBezTo>
                  <a:cubicBezTo>
                    <a:pt x="19097" y="35165"/>
                    <a:pt x="18907" y="33899"/>
                    <a:pt x="18432" y="32853"/>
                  </a:cubicBezTo>
                  <a:cubicBezTo>
                    <a:pt x="18464" y="32853"/>
                    <a:pt x="18464" y="32790"/>
                    <a:pt x="18527" y="32790"/>
                  </a:cubicBezTo>
                  <a:cubicBezTo>
                    <a:pt x="20586" y="31587"/>
                    <a:pt x="22581" y="30383"/>
                    <a:pt x="24734" y="29370"/>
                  </a:cubicBezTo>
                  <a:cubicBezTo>
                    <a:pt x="25906" y="28768"/>
                    <a:pt x="27173" y="28198"/>
                    <a:pt x="28408" y="27691"/>
                  </a:cubicBezTo>
                  <a:cubicBezTo>
                    <a:pt x="28883" y="27501"/>
                    <a:pt x="29453" y="27343"/>
                    <a:pt x="29928" y="27058"/>
                  </a:cubicBezTo>
                  <a:cubicBezTo>
                    <a:pt x="30023" y="26995"/>
                    <a:pt x="30340" y="26773"/>
                    <a:pt x="30276" y="26773"/>
                  </a:cubicBezTo>
                  <a:cubicBezTo>
                    <a:pt x="30308" y="26741"/>
                    <a:pt x="30340" y="26741"/>
                    <a:pt x="30403" y="26741"/>
                  </a:cubicBezTo>
                  <a:cubicBezTo>
                    <a:pt x="30415" y="26776"/>
                    <a:pt x="30443" y="26790"/>
                    <a:pt x="30477" y="26790"/>
                  </a:cubicBezTo>
                  <a:cubicBezTo>
                    <a:pt x="30534" y="26790"/>
                    <a:pt x="30605" y="26750"/>
                    <a:pt x="30625" y="26710"/>
                  </a:cubicBezTo>
                  <a:cubicBezTo>
                    <a:pt x="30751" y="26710"/>
                    <a:pt x="30751" y="26520"/>
                    <a:pt x="30625" y="26520"/>
                  </a:cubicBezTo>
                  <a:cubicBezTo>
                    <a:pt x="30593" y="25791"/>
                    <a:pt x="30276" y="25000"/>
                    <a:pt x="29770" y="24556"/>
                  </a:cubicBezTo>
                  <a:cubicBezTo>
                    <a:pt x="29703" y="24534"/>
                    <a:pt x="29667" y="24511"/>
                    <a:pt x="29618" y="24511"/>
                  </a:cubicBezTo>
                  <a:cubicBezTo>
                    <a:pt x="29598" y="24511"/>
                    <a:pt x="29576" y="24515"/>
                    <a:pt x="29548" y="24525"/>
                  </a:cubicBezTo>
                  <a:cubicBezTo>
                    <a:pt x="29485" y="24556"/>
                    <a:pt x="29390" y="24651"/>
                    <a:pt x="29485" y="24778"/>
                  </a:cubicBezTo>
                  <a:cubicBezTo>
                    <a:pt x="29675" y="25095"/>
                    <a:pt x="29865" y="25316"/>
                    <a:pt x="30023" y="25633"/>
                  </a:cubicBezTo>
                  <a:cubicBezTo>
                    <a:pt x="30181" y="25950"/>
                    <a:pt x="30245" y="26266"/>
                    <a:pt x="30308" y="26583"/>
                  </a:cubicBezTo>
                  <a:cubicBezTo>
                    <a:pt x="26064" y="27723"/>
                    <a:pt x="21852" y="30067"/>
                    <a:pt x="18242" y="32442"/>
                  </a:cubicBezTo>
                  <a:lnTo>
                    <a:pt x="18210" y="32473"/>
                  </a:lnTo>
                  <a:cubicBezTo>
                    <a:pt x="17925" y="31903"/>
                    <a:pt x="17577" y="31428"/>
                    <a:pt x="17102" y="31017"/>
                  </a:cubicBezTo>
                  <a:cubicBezTo>
                    <a:pt x="21282" y="28927"/>
                    <a:pt x="25083" y="26235"/>
                    <a:pt x="29516" y="24525"/>
                  </a:cubicBezTo>
                  <a:cubicBezTo>
                    <a:pt x="29548" y="24493"/>
                    <a:pt x="29548" y="24493"/>
                    <a:pt x="29611" y="24493"/>
                  </a:cubicBezTo>
                  <a:cubicBezTo>
                    <a:pt x="29699" y="24405"/>
                    <a:pt x="29679" y="24236"/>
                    <a:pt x="29550" y="24236"/>
                  </a:cubicBezTo>
                  <a:cubicBezTo>
                    <a:pt x="29540" y="24236"/>
                    <a:pt x="29528" y="24237"/>
                    <a:pt x="29516" y="24240"/>
                  </a:cubicBezTo>
                  <a:cubicBezTo>
                    <a:pt x="24893" y="25411"/>
                    <a:pt x="21061" y="28515"/>
                    <a:pt x="16849" y="30637"/>
                  </a:cubicBezTo>
                  <a:cubicBezTo>
                    <a:pt x="16817" y="30668"/>
                    <a:pt x="16785" y="30700"/>
                    <a:pt x="16785" y="30732"/>
                  </a:cubicBezTo>
                  <a:cubicBezTo>
                    <a:pt x="16342" y="30478"/>
                    <a:pt x="15835" y="30257"/>
                    <a:pt x="15234" y="30193"/>
                  </a:cubicBezTo>
                  <a:cubicBezTo>
                    <a:pt x="15107" y="30181"/>
                    <a:pt x="14985" y="30176"/>
                    <a:pt x="14866" y="30176"/>
                  </a:cubicBezTo>
                  <a:cubicBezTo>
                    <a:pt x="13709" y="30176"/>
                    <a:pt x="12926" y="30725"/>
                    <a:pt x="12352" y="31587"/>
                  </a:cubicBezTo>
                  <a:cubicBezTo>
                    <a:pt x="12288" y="31587"/>
                    <a:pt x="12288" y="31523"/>
                    <a:pt x="12257" y="31523"/>
                  </a:cubicBezTo>
                  <a:cubicBezTo>
                    <a:pt x="8868" y="30257"/>
                    <a:pt x="6208" y="27375"/>
                    <a:pt x="6018" y="23606"/>
                  </a:cubicBezTo>
                  <a:cubicBezTo>
                    <a:pt x="5796" y="19869"/>
                    <a:pt x="8013" y="16797"/>
                    <a:pt x="10990" y="14707"/>
                  </a:cubicBezTo>
                  <a:cubicBezTo>
                    <a:pt x="11497" y="15309"/>
                    <a:pt x="11940" y="15911"/>
                    <a:pt x="12288" y="16639"/>
                  </a:cubicBezTo>
                  <a:lnTo>
                    <a:pt x="12352" y="16702"/>
                  </a:lnTo>
                  <a:cubicBezTo>
                    <a:pt x="12130" y="16861"/>
                    <a:pt x="11908" y="17019"/>
                    <a:pt x="11718" y="17177"/>
                  </a:cubicBezTo>
                  <a:cubicBezTo>
                    <a:pt x="11592" y="17272"/>
                    <a:pt x="11655" y="17494"/>
                    <a:pt x="11782" y="17526"/>
                  </a:cubicBezTo>
                  <a:cubicBezTo>
                    <a:pt x="11813" y="17526"/>
                    <a:pt x="11813" y="17557"/>
                    <a:pt x="11813" y="17557"/>
                  </a:cubicBezTo>
                  <a:cubicBezTo>
                    <a:pt x="12130" y="18127"/>
                    <a:pt x="12542" y="18666"/>
                    <a:pt x="12922" y="19172"/>
                  </a:cubicBezTo>
                  <a:cubicBezTo>
                    <a:pt x="12948" y="19212"/>
                    <a:pt x="12975" y="19230"/>
                    <a:pt x="12999" y="19230"/>
                  </a:cubicBezTo>
                  <a:cubicBezTo>
                    <a:pt x="13033" y="19230"/>
                    <a:pt x="13062" y="19196"/>
                    <a:pt x="13080" y="19141"/>
                  </a:cubicBezTo>
                  <a:cubicBezTo>
                    <a:pt x="13143" y="19141"/>
                    <a:pt x="13207" y="19141"/>
                    <a:pt x="13238" y="19109"/>
                  </a:cubicBezTo>
                  <a:cubicBezTo>
                    <a:pt x="13618" y="18824"/>
                    <a:pt x="13967" y="18602"/>
                    <a:pt x="14315" y="18349"/>
                  </a:cubicBezTo>
                  <a:lnTo>
                    <a:pt x="14315" y="18349"/>
                  </a:lnTo>
                  <a:cubicBezTo>
                    <a:pt x="14157" y="18824"/>
                    <a:pt x="13935" y="19299"/>
                    <a:pt x="13682" y="19743"/>
                  </a:cubicBezTo>
                  <a:cubicBezTo>
                    <a:pt x="13618" y="19711"/>
                    <a:pt x="13523" y="19711"/>
                    <a:pt x="13460" y="19711"/>
                  </a:cubicBezTo>
                  <a:cubicBezTo>
                    <a:pt x="13333" y="19711"/>
                    <a:pt x="13302" y="19901"/>
                    <a:pt x="13365" y="19964"/>
                  </a:cubicBezTo>
                  <a:lnTo>
                    <a:pt x="13017" y="20693"/>
                  </a:lnTo>
                  <a:cubicBezTo>
                    <a:pt x="12922" y="20756"/>
                    <a:pt x="12985" y="20914"/>
                    <a:pt x="13080" y="20914"/>
                  </a:cubicBezTo>
                  <a:cubicBezTo>
                    <a:pt x="14410" y="21136"/>
                    <a:pt x="15740" y="21326"/>
                    <a:pt x="17102" y="21516"/>
                  </a:cubicBezTo>
                  <a:cubicBezTo>
                    <a:pt x="17197" y="21516"/>
                    <a:pt x="17292" y="21453"/>
                    <a:pt x="17292" y="21358"/>
                  </a:cubicBezTo>
                  <a:cubicBezTo>
                    <a:pt x="17450" y="21389"/>
                    <a:pt x="17577" y="21389"/>
                    <a:pt x="17735" y="21389"/>
                  </a:cubicBezTo>
                  <a:cubicBezTo>
                    <a:pt x="18369" y="21326"/>
                    <a:pt x="19066" y="20598"/>
                    <a:pt x="19572" y="20249"/>
                  </a:cubicBezTo>
                  <a:cubicBezTo>
                    <a:pt x="20174" y="19806"/>
                    <a:pt x="20807" y="19394"/>
                    <a:pt x="21409" y="18919"/>
                  </a:cubicBezTo>
                  <a:cubicBezTo>
                    <a:pt x="21441" y="18919"/>
                    <a:pt x="21441" y="18856"/>
                    <a:pt x="21441" y="18824"/>
                  </a:cubicBezTo>
                  <a:lnTo>
                    <a:pt x="21441" y="18697"/>
                  </a:lnTo>
                  <a:cubicBezTo>
                    <a:pt x="21409" y="18602"/>
                    <a:pt x="21377" y="18507"/>
                    <a:pt x="21314" y="18444"/>
                  </a:cubicBezTo>
                  <a:cubicBezTo>
                    <a:pt x="21916" y="17272"/>
                    <a:pt x="22517" y="16132"/>
                    <a:pt x="22961" y="14897"/>
                  </a:cubicBezTo>
                  <a:cubicBezTo>
                    <a:pt x="22961" y="14866"/>
                    <a:pt x="22961" y="14834"/>
                    <a:pt x="22898" y="14834"/>
                  </a:cubicBezTo>
                  <a:cubicBezTo>
                    <a:pt x="22898" y="14771"/>
                    <a:pt x="22898" y="14739"/>
                    <a:pt x="22866" y="14739"/>
                  </a:cubicBezTo>
                  <a:cubicBezTo>
                    <a:pt x="22486" y="14549"/>
                    <a:pt x="22074" y="14390"/>
                    <a:pt x="21694" y="14232"/>
                  </a:cubicBezTo>
                  <a:cubicBezTo>
                    <a:pt x="21666" y="14223"/>
                    <a:pt x="21644" y="14219"/>
                    <a:pt x="21625" y="14219"/>
                  </a:cubicBezTo>
                  <a:cubicBezTo>
                    <a:pt x="21581" y="14219"/>
                    <a:pt x="21558" y="14241"/>
                    <a:pt x="21536" y="14264"/>
                  </a:cubicBezTo>
                  <a:cubicBezTo>
                    <a:pt x="21409" y="14422"/>
                    <a:pt x="21377" y="14580"/>
                    <a:pt x="21377" y="14771"/>
                  </a:cubicBezTo>
                  <a:cubicBezTo>
                    <a:pt x="21124" y="14675"/>
                    <a:pt x="20807" y="14549"/>
                    <a:pt x="20522" y="14454"/>
                  </a:cubicBezTo>
                  <a:lnTo>
                    <a:pt x="21377" y="13884"/>
                  </a:lnTo>
                  <a:cubicBezTo>
                    <a:pt x="21409" y="13852"/>
                    <a:pt x="21314" y="13757"/>
                    <a:pt x="21282" y="13757"/>
                  </a:cubicBezTo>
                  <a:cubicBezTo>
                    <a:pt x="21251" y="13789"/>
                    <a:pt x="21251" y="13789"/>
                    <a:pt x="21219" y="13789"/>
                  </a:cubicBezTo>
                  <a:cubicBezTo>
                    <a:pt x="19826" y="14232"/>
                    <a:pt x="18464" y="15151"/>
                    <a:pt x="17260" y="15879"/>
                  </a:cubicBezTo>
                  <a:cubicBezTo>
                    <a:pt x="15772" y="16797"/>
                    <a:pt x="14410" y="17747"/>
                    <a:pt x="13017" y="18729"/>
                  </a:cubicBezTo>
                  <a:cubicBezTo>
                    <a:pt x="13017" y="18792"/>
                    <a:pt x="12985" y="18792"/>
                    <a:pt x="12985" y="18824"/>
                  </a:cubicBezTo>
                  <a:cubicBezTo>
                    <a:pt x="12700" y="18349"/>
                    <a:pt x="12415" y="17874"/>
                    <a:pt x="12098" y="17399"/>
                  </a:cubicBezTo>
                  <a:cubicBezTo>
                    <a:pt x="12098" y="17367"/>
                    <a:pt x="12067" y="17367"/>
                    <a:pt x="12067" y="17367"/>
                  </a:cubicBezTo>
                  <a:cubicBezTo>
                    <a:pt x="14600" y="15531"/>
                    <a:pt x="17197" y="13947"/>
                    <a:pt x="19889" y="12364"/>
                  </a:cubicBezTo>
                  <a:cubicBezTo>
                    <a:pt x="19889" y="12364"/>
                    <a:pt x="19889" y="12427"/>
                    <a:pt x="19952" y="12459"/>
                  </a:cubicBezTo>
                  <a:cubicBezTo>
                    <a:pt x="20301" y="12902"/>
                    <a:pt x="20649" y="13314"/>
                    <a:pt x="21061" y="13725"/>
                  </a:cubicBezTo>
                  <a:cubicBezTo>
                    <a:pt x="21092" y="13757"/>
                    <a:pt x="21156" y="13757"/>
                    <a:pt x="21219" y="13757"/>
                  </a:cubicBezTo>
                  <a:cubicBezTo>
                    <a:pt x="21282" y="13725"/>
                    <a:pt x="21377" y="13630"/>
                    <a:pt x="21282" y="13567"/>
                  </a:cubicBezTo>
                  <a:cubicBezTo>
                    <a:pt x="20966" y="13092"/>
                    <a:pt x="20586" y="12649"/>
                    <a:pt x="20206" y="12205"/>
                  </a:cubicBezTo>
                  <a:cubicBezTo>
                    <a:pt x="20192" y="12179"/>
                    <a:pt x="20173" y="12169"/>
                    <a:pt x="20149" y="12169"/>
                  </a:cubicBezTo>
                  <a:cubicBezTo>
                    <a:pt x="20115" y="12169"/>
                    <a:pt x="20070" y="12187"/>
                    <a:pt x="20016" y="12205"/>
                  </a:cubicBezTo>
                  <a:cubicBezTo>
                    <a:pt x="19992" y="12159"/>
                    <a:pt x="19935" y="12130"/>
                    <a:pt x="19882" y="12130"/>
                  </a:cubicBezTo>
                  <a:cubicBezTo>
                    <a:pt x="19862" y="12130"/>
                    <a:pt x="19843" y="12134"/>
                    <a:pt x="19826" y="12142"/>
                  </a:cubicBezTo>
                  <a:lnTo>
                    <a:pt x="19097" y="12490"/>
                  </a:lnTo>
                  <a:cubicBezTo>
                    <a:pt x="17165" y="9608"/>
                    <a:pt x="15075" y="6758"/>
                    <a:pt x="12922" y="4035"/>
                  </a:cubicBezTo>
                  <a:cubicBezTo>
                    <a:pt x="12902" y="3975"/>
                    <a:pt x="12869" y="3952"/>
                    <a:pt x="12823" y="3952"/>
                  </a:cubicBezTo>
                  <a:cubicBezTo>
                    <a:pt x="12797" y="3952"/>
                    <a:pt x="12767" y="3960"/>
                    <a:pt x="12732" y="3971"/>
                  </a:cubicBezTo>
                  <a:lnTo>
                    <a:pt x="12700" y="3971"/>
                  </a:lnTo>
                  <a:cubicBezTo>
                    <a:pt x="12700" y="3971"/>
                    <a:pt x="12700" y="3940"/>
                    <a:pt x="12668" y="3940"/>
                  </a:cubicBezTo>
                  <a:cubicBezTo>
                    <a:pt x="12383" y="3750"/>
                    <a:pt x="11972" y="3750"/>
                    <a:pt x="11623" y="3718"/>
                  </a:cubicBezTo>
                  <a:cubicBezTo>
                    <a:pt x="11180" y="3718"/>
                    <a:pt x="10768" y="3718"/>
                    <a:pt x="10325" y="3750"/>
                  </a:cubicBezTo>
                  <a:lnTo>
                    <a:pt x="10325" y="3718"/>
                  </a:lnTo>
                  <a:cubicBezTo>
                    <a:pt x="9502" y="2610"/>
                    <a:pt x="8805" y="1375"/>
                    <a:pt x="8235" y="108"/>
                  </a:cubicBezTo>
                  <a:cubicBezTo>
                    <a:pt x="8205" y="33"/>
                    <a:pt x="8147" y="1"/>
                    <a:pt x="8090" y="1"/>
                  </a:cubicBezTo>
                  <a:close/>
                </a:path>
              </a:pathLst>
            </a:custGeom>
            <a:solidFill>
              <a:srgbClr val="555555"/>
            </a:solidFill>
            <a:ln w="9525" cap="flat" cmpd="sng">
              <a:solidFill>
                <a:srgbClr val="555555"/>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488" name="Google Shape;488;p31"/>
            <p:cNvSpPr/>
            <p:nvPr/>
          </p:nvSpPr>
          <p:spPr>
            <a:xfrm>
              <a:off x="771982" y="1762620"/>
              <a:ext cx="37943" cy="25788"/>
            </a:xfrm>
            <a:custGeom>
              <a:avLst/>
              <a:gdLst/>
              <a:ahLst/>
              <a:cxnLst/>
              <a:rect l="l" t="t" r="r" b="b"/>
              <a:pathLst>
                <a:path w="1208" h="821" extrusionOk="0">
                  <a:moveTo>
                    <a:pt x="1098" y="1"/>
                  </a:moveTo>
                  <a:cubicBezTo>
                    <a:pt x="1088" y="1"/>
                    <a:pt x="1077" y="4"/>
                    <a:pt x="1065" y="12"/>
                  </a:cubicBezTo>
                  <a:cubicBezTo>
                    <a:pt x="653" y="107"/>
                    <a:pt x="305" y="329"/>
                    <a:pt x="51" y="645"/>
                  </a:cubicBezTo>
                  <a:cubicBezTo>
                    <a:pt x="0" y="723"/>
                    <a:pt x="95" y="821"/>
                    <a:pt x="200" y="821"/>
                  </a:cubicBezTo>
                  <a:cubicBezTo>
                    <a:pt x="225" y="821"/>
                    <a:pt x="249" y="816"/>
                    <a:pt x="273" y="804"/>
                  </a:cubicBezTo>
                  <a:cubicBezTo>
                    <a:pt x="495" y="519"/>
                    <a:pt x="748" y="329"/>
                    <a:pt x="1097" y="202"/>
                  </a:cubicBezTo>
                  <a:cubicBezTo>
                    <a:pt x="1208" y="174"/>
                    <a:pt x="1173" y="1"/>
                    <a:pt x="1098" y="1"/>
                  </a:cubicBezTo>
                  <a:close/>
                </a:path>
              </a:pathLst>
            </a:custGeom>
            <a:solidFill>
              <a:srgbClr val="555555"/>
            </a:solidFill>
            <a:ln w="9525" cap="flat" cmpd="sng">
              <a:solidFill>
                <a:srgbClr val="555555"/>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489" name="Google Shape;489;p31"/>
            <p:cNvSpPr/>
            <p:nvPr/>
          </p:nvSpPr>
          <p:spPr>
            <a:xfrm>
              <a:off x="871081" y="927679"/>
              <a:ext cx="66652" cy="61972"/>
            </a:xfrm>
            <a:custGeom>
              <a:avLst/>
              <a:gdLst/>
              <a:ahLst/>
              <a:cxnLst/>
              <a:rect l="l" t="t" r="r" b="b"/>
              <a:pathLst>
                <a:path w="2122" h="1973" extrusionOk="0">
                  <a:moveTo>
                    <a:pt x="950" y="214"/>
                  </a:moveTo>
                  <a:cubicBezTo>
                    <a:pt x="1330" y="246"/>
                    <a:pt x="1774" y="562"/>
                    <a:pt x="1774" y="1006"/>
                  </a:cubicBezTo>
                  <a:cubicBezTo>
                    <a:pt x="1774" y="1354"/>
                    <a:pt x="1425" y="1639"/>
                    <a:pt x="1077" y="1671"/>
                  </a:cubicBezTo>
                  <a:cubicBezTo>
                    <a:pt x="1044" y="1674"/>
                    <a:pt x="1013" y="1676"/>
                    <a:pt x="983" y="1676"/>
                  </a:cubicBezTo>
                  <a:cubicBezTo>
                    <a:pt x="218" y="1676"/>
                    <a:pt x="185" y="553"/>
                    <a:pt x="855" y="309"/>
                  </a:cubicBezTo>
                  <a:cubicBezTo>
                    <a:pt x="918" y="246"/>
                    <a:pt x="950" y="246"/>
                    <a:pt x="950" y="214"/>
                  </a:cubicBezTo>
                  <a:close/>
                  <a:moveTo>
                    <a:pt x="883" y="0"/>
                  </a:moveTo>
                  <a:cubicBezTo>
                    <a:pt x="855" y="0"/>
                    <a:pt x="823" y="8"/>
                    <a:pt x="792" y="24"/>
                  </a:cubicBezTo>
                  <a:cubicBezTo>
                    <a:pt x="285" y="119"/>
                    <a:pt x="0" y="689"/>
                    <a:pt x="63" y="1196"/>
                  </a:cubicBezTo>
                  <a:cubicBezTo>
                    <a:pt x="147" y="1670"/>
                    <a:pt x="551" y="1972"/>
                    <a:pt x="992" y="1972"/>
                  </a:cubicBezTo>
                  <a:cubicBezTo>
                    <a:pt x="1052" y="1972"/>
                    <a:pt x="1112" y="1967"/>
                    <a:pt x="1172" y="1956"/>
                  </a:cubicBezTo>
                  <a:cubicBezTo>
                    <a:pt x="1710" y="1892"/>
                    <a:pt x="2122" y="1449"/>
                    <a:pt x="2059" y="879"/>
                  </a:cubicBezTo>
                  <a:cubicBezTo>
                    <a:pt x="1975" y="403"/>
                    <a:pt x="1570" y="2"/>
                    <a:pt x="1127" y="2"/>
                  </a:cubicBezTo>
                  <a:cubicBezTo>
                    <a:pt x="1068" y="2"/>
                    <a:pt x="1009" y="9"/>
                    <a:pt x="950" y="24"/>
                  </a:cubicBezTo>
                  <a:cubicBezTo>
                    <a:pt x="934" y="8"/>
                    <a:pt x="911" y="0"/>
                    <a:pt x="883" y="0"/>
                  </a:cubicBezTo>
                  <a:close/>
                </a:path>
              </a:pathLst>
            </a:custGeom>
            <a:solidFill>
              <a:srgbClr val="555555"/>
            </a:solidFill>
            <a:ln w="9525" cap="flat" cmpd="sng">
              <a:solidFill>
                <a:srgbClr val="555555"/>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490" name="Google Shape;490;p31"/>
            <p:cNvSpPr/>
            <p:nvPr/>
          </p:nvSpPr>
          <p:spPr>
            <a:xfrm>
              <a:off x="1052097" y="1573594"/>
              <a:ext cx="90555" cy="78651"/>
            </a:xfrm>
            <a:custGeom>
              <a:avLst/>
              <a:gdLst/>
              <a:ahLst/>
              <a:cxnLst/>
              <a:rect l="l" t="t" r="r" b="b"/>
              <a:pathLst>
                <a:path w="2883" h="2504" extrusionOk="0">
                  <a:moveTo>
                    <a:pt x="1226" y="294"/>
                  </a:moveTo>
                  <a:cubicBezTo>
                    <a:pt x="1628" y="294"/>
                    <a:pt x="2038" y="508"/>
                    <a:pt x="2218" y="868"/>
                  </a:cubicBezTo>
                  <a:cubicBezTo>
                    <a:pt x="2471" y="1343"/>
                    <a:pt x="2186" y="1850"/>
                    <a:pt x="1743" y="2103"/>
                  </a:cubicBezTo>
                  <a:cubicBezTo>
                    <a:pt x="1595" y="2165"/>
                    <a:pt x="1459" y="2192"/>
                    <a:pt x="1335" y="2192"/>
                  </a:cubicBezTo>
                  <a:cubicBezTo>
                    <a:pt x="501" y="2192"/>
                    <a:pt x="230" y="945"/>
                    <a:pt x="919" y="393"/>
                  </a:cubicBezTo>
                  <a:cubicBezTo>
                    <a:pt x="951" y="361"/>
                    <a:pt x="951" y="361"/>
                    <a:pt x="951" y="330"/>
                  </a:cubicBezTo>
                  <a:cubicBezTo>
                    <a:pt x="1040" y="306"/>
                    <a:pt x="1133" y="294"/>
                    <a:pt x="1226" y="294"/>
                  </a:cubicBezTo>
                  <a:close/>
                  <a:moveTo>
                    <a:pt x="1456" y="0"/>
                  </a:moveTo>
                  <a:cubicBezTo>
                    <a:pt x="1256" y="0"/>
                    <a:pt x="1051" y="54"/>
                    <a:pt x="856" y="171"/>
                  </a:cubicBezTo>
                  <a:cubicBezTo>
                    <a:pt x="824" y="140"/>
                    <a:pt x="800" y="124"/>
                    <a:pt x="781" y="124"/>
                  </a:cubicBezTo>
                  <a:cubicBezTo>
                    <a:pt x="761" y="124"/>
                    <a:pt x="745" y="140"/>
                    <a:pt x="729" y="171"/>
                  </a:cubicBezTo>
                  <a:cubicBezTo>
                    <a:pt x="159" y="488"/>
                    <a:pt x="1" y="1311"/>
                    <a:pt x="286" y="1850"/>
                  </a:cubicBezTo>
                  <a:cubicBezTo>
                    <a:pt x="507" y="2293"/>
                    <a:pt x="946" y="2503"/>
                    <a:pt x="1384" y="2503"/>
                  </a:cubicBezTo>
                  <a:cubicBezTo>
                    <a:pt x="1573" y="2503"/>
                    <a:pt x="1761" y="2464"/>
                    <a:pt x="1933" y="2388"/>
                  </a:cubicBezTo>
                  <a:cubicBezTo>
                    <a:pt x="2534" y="2103"/>
                    <a:pt x="2883" y="1343"/>
                    <a:pt x="2598" y="710"/>
                  </a:cubicBezTo>
                  <a:cubicBezTo>
                    <a:pt x="2335" y="272"/>
                    <a:pt x="1905" y="0"/>
                    <a:pt x="1456" y="0"/>
                  </a:cubicBezTo>
                  <a:close/>
                </a:path>
              </a:pathLst>
            </a:custGeom>
            <a:solidFill>
              <a:srgbClr val="555555"/>
            </a:solidFill>
            <a:ln w="9525" cap="flat" cmpd="sng">
              <a:solidFill>
                <a:srgbClr val="555555"/>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491" name="Google Shape;491;p31"/>
            <p:cNvSpPr/>
            <p:nvPr/>
          </p:nvSpPr>
          <p:spPr>
            <a:xfrm>
              <a:off x="1120727" y="1654475"/>
              <a:ext cx="42058" cy="31944"/>
            </a:xfrm>
            <a:custGeom>
              <a:avLst/>
              <a:gdLst/>
              <a:ahLst/>
              <a:cxnLst/>
              <a:rect l="l" t="t" r="r" b="b"/>
              <a:pathLst>
                <a:path w="1339" h="1017" extrusionOk="0">
                  <a:moveTo>
                    <a:pt x="1266" y="0"/>
                  </a:moveTo>
                  <a:cubicBezTo>
                    <a:pt x="1242" y="0"/>
                    <a:pt x="1217" y="11"/>
                    <a:pt x="1204" y="35"/>
                  </a:cubicBezTo>
                  <a:cubicBezTo>
                    <a:pt x="951" y="447"/>
                    <a:pt x="603" y="637"/>
                    <a:pt x="128" y="795"/>
                  </a:cubicBezTo>
                  <a:cubicBezTo>
                    <a:pt x="1" y="827"/>
                    <a:pt x="1" y="1017"/>
                    <a:pt x="159" y="1017"/>
                  </a:cubicBezTo>
                  <a:cubicBezTo>
                    <a:pt x="666" y="985"/>
                    <a:pt x="1141" y="542"/>
                    <a:pt x="1299" y="67"/>
                  </a:cubicBezTo>
                  <a:cubicBezTo>
                    <a:pt x="1339" y="27"/>
                    <a:pt x="1305" y="0"/>
                    <a:pt x="1266" y="0"/>
                  </a:cubicBezTo>
                  <a:close/>
                </a:path>
              </a:pathLst>
            </a:custGeom>
            <a:solidFill>
              <a:srgbClr val="555555"/>
            </a:solidFill>
            <a:ln w="9525" cap="flat" cmpd="sng">
              <a:solidFill>
                <a:srgbClr val="555555"/>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492" name="Google Shape;492;p31"/>
            <p:cNvSpPr/>
            <p:nvPr/>
          </p:nvSpPr>
          <p:spPr>
            <a:xfrm>
              <a:off x="1338587" y="1855028"/>
              <a:ext cx="73154" cy="26353"/>
            </a:xfrm>
            <a:custGeom>
              <a:avLst/>
              <a:gdLst/>
              <a:ahLst/>
              <a:cxnLst/>
              <a:rect l="l" t="t" r="r" b="b"/>
              <a:pathLst>
                <a:path w="2329" h="839" extrusionOk="0">
                  <a:moveTo>
                    <a:pt x="2218" y="1"/>
                  </a:moveTo>
                  <a:cubicBezTo>
                    <a:pt x="2207" y="1"/>
                    <a:pt x="2196" y="5"/>
                    <a:pt x="2186" y="15"/>
                  </a:cubicBezTo>
                  <a:cubicBezTo>
                    <a:pt x="1489" y="395"/>
                    <a:pt x="919" y="554"/>
                    <a:pt x="159" y="617"/>
                  </a:cubicBezTo>
                  <a:cubicBezTo>
                    <a:pt x="1" y="617"/>
                    <a:pt x="1" y="839"/>
                    <a:pt x="159" y="839"/>
                  </a:cubicBezTo>
                  <a:cubicBezTo>
                    <a:pt x="919" y="839"/>
                    <a:pt x="1647" y="585"/>
                    <a:pt x="2249" y="174"/>
                  </a:cubicBezTo>
                  <a:cubicBezTo>
                    <a:pt x="2329" y="121"/>
                    <a:pt x="2275" y="1"/>
                    <a:pt x="2218" y="1"/>
                  </a:cubicBezTo>
                  <a:close/>
                </a:path>
              </a:pathLst>
            </a:custGeom>
            <a:solidFill>
              <a:srgbClr val="555555"/>
            </a:solidFill>
            <a:ln w="9525" cap="flat" cmpd="sng">
              <a:solidFill>
                <a:srgbClr val="555555"/>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493" name="Google Shape;493;p31"/>
            <p:cNvSpPr/>
            <p:nvPr/>
          </p:nvSpPr>
          <p:spPr>
            <a:xfrm>
              <a:off x="1436335" y="1402755"/>
              <a:ext cx="68223" cy="32132"/>
            </a:xfrm>
            <a:custGeom>
              <a:avLst/>
              <a:gdLst/>
              <a:ahLst/>
              <a:cxnLst/>
              <a:rect l="l" t="t" r="r" b="b"/>
              <a:pathLst>
                <a:path w="2172" h="1023" extrusionOk="0">
                  <a:moveTo>
                    <a:pt x="2099" y="1"/>
                  </a:moveTo>
                  <a:cubicBezTo>
                    <a:pt x="2093" y="1"/>
                    <a:pt x="2088" y="2"/>
                    <a:pt x="2082" y="5"/>
                  </a:cubicBezTo>
                  <a:cubicBezTo>
                    <a:pt x="1386" y="227"/>
                    <a:pt x="689" y="417"/>
                    <a:pt x="87" y="797"/>
                  </a:cubicBezTo>
                  <a:cubicBezTo>
                    <a:pt x="1" y="883"/>
                    <a:pt x="45" y="1023"/>
                    <a:pt x="150" y="1023"/>
                  </a:cubicBezTo>
                  <a:cubicBezTo>
                    <a:pt x="160" y="1023"/>
                    <a:pt x="171" y="1021"/>
                    <a:pt x="182" y="1018"/>
                  </a:cubicBezTo>
                  <a:cubicBezTo>
                    <a:pt x="847" y="733"/>
                    <a:pt x="1449" y="417"/>
                    <a:pt x="2114" y="163"/>
                  </a:cubicBezTo>
                  <a:cubicBezTo>
                    <a:pt x="2172" y="135"/>
                    <a:pt x="2151" y="1"/>
                    <a:pt x="2099" y="1"/>
                  </a:cubicBezTo>
                  <a:close/>
                </a:path>
              </a:pathLst>
            </a:custGeom>
            <a:solidFill>
              <a:srgbClr val="555555"/>
            </a:solidFill>
            <a:ln w="9525" cap="flat" cmpd="sng">
              <a:solidFill>
                <a:srgbClr val="555555"/>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97"/>
        <p:cNvGrpSpPr/>
        <p:nvPr/>
      </p:nvGrpSpPr>
      <p:grpSpPr>
        <a:xfrm>
          <a:off x="0" y="0"/>
          <a:ext cx="0" cy="0"/>
          <a:chOff x="0" y="0"/>
          <a:chExt cx="0" cy="0"/>
        </a:xfrm>
      </p:grpSpPr>
      <p:sp>
        <p:nvSpPr>
          <p:cNvPr id="498" name="Google Shape;498;p32"/>
          <p:cNvSpPr txBox="1">
            <a:spLocks noGrp="1"/>
          </p:cNvSpPr>
          <p:nvPr>
            <p:ph type="title"/>
          </p:nvPr>
        </p:nvSpPr>
        <p:spPr>
          <a:xfrm>
            <a:off x="215735" y="79732"/>
            <a:ext cx="7704000" cy="5643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000"/>
              <a:buNone/>
            </a:pPr>
            <a:r>
              <a:rPr lang="en-US" sz="3200"/>
              <a:t>Modul A2</a:t>
            </a:r>
            <a:endParaRPr sz="3200"/>
          </a:p>
        </p:txBody>
      </p:sp>
      <p:sp>
        <p:nvSpPr>
          <p:cNvPr id="499" name="Google Shape;499;p32"/>
          <p:cNvSpPr txBox="1">
            <a:spLocks noGrp="1"/>
          </p:cNvSpPr>
          <p:nvPr>
            <p:ph type="title" idx="2"/>
          </p:nvPr>
        </p:nvSpPr>
        <p:spPr>
          <a:xfrm>
            <a:off x="1008529" y="759262"/>
            <a:ext cx="7147111" cy="564301"/>
          </a:xfrm>
          <a:prstGeom prst="rect">
            <a:avLst/>
          </a:prstGeom>
          <a:solidFill>
            <a:schemeClr val="accent2"/>
          </a:solidFill>
          <a:ln w="38100" cap="flat" cmpd="sng">
            <a:solidFill>
              <a:schemeClr val="lt1"/>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2400"/>
              <a:buNone/>
            </a:pPr>
            <a:r>
              <a:rPr lang="en-US">
                <a:solidFill>
                  <a:schemeClr val="lt1"/>
                </a:solidFill>
                <a:latin typeface="Arial"/>
                <a:ea typeface="Arial"/>
                <a:cs typeface="Arial"/>
                <a:sym typeface="Arial"/>
              </a:rPr>
              <a:t>A2.1. OPAZOVANJE NA PODROČJU NARAVOSLOVJA Z ZELENIM STEBLOM</a:t>
            </a:r>
            <a:endParaRPr/>
          </a:p>
        </p:txBody>
      </p:sp>
      <p:sp>
        <p:nvSpPr>
          <p:cNvPr id="500" name="Google Shape;500;p32"/>
          <p:cNvSpPr txBox="1">
            <a:spLocks noGrp="1"/>
          </p:cNvSpPr>
          <p:nvPr>
            <p:ph type="subTitle" idx="1"/>
          </p:nvPr>
        </p:nvSpPr>
        <p:spPr>
          <a:xfrm>
            <a:off x="591673" y="1323562"/>
            <a:ext cx="8088403" cy="1614620"/>
          </a:xfrm>
          <a:prstGeom prst="rect">
            <a:avLst/>
          </a:prstGeom>
          <a:solidFill>
            <a:schemeClr val="accent2"/>
          </a:solidFill>
          <a:ln w="38100" cap="flat" cmpd="sng">
            <a:solidFill>
              <a:schemeClr val="lt1"/>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1400"/>
              <a:buNone/>
            </a:pPr>
            <a:r>
              <a:rPr lang="en-US" sz="1600">
                <a:solidFill>
                  <a:schemeClr val="lt1"/>
                </a:solidFill>
                <a:latin typeface="Arial"/>
                <a:ea typeface="Arial"/>
                <a:cs typeface="Arial"/>
                <a:sym typeface="Arial"/>
              </a:rPr>
              <a:t>Razumevanje opazovanja in njegova uporaba pri poučevanju naravoslovja v okviru zelenega STEM. Vrste opazovanja: spontano, samostojno, opisno, sistematično, pod vodstvom učitelja, s poudarkom na trajnosti in okoljskih posledicah v okviru zelenega STEM.</a:t>
            </a:r>
            <a:endParaRPr/>
          </a:p>
          <a:p>
            <a:pPr marL="0" lvl="0" indent="0" algn="r" rtl="0">
              <a:lnSpc>
                <a:spcPct val="100000"/>
              </a:lnSpc>
              <a:spcBef>
                <a:spcPts val="0"/>
              </a:spcBef>
              <a:spcAft>
                <a:spcPts val="0"/>
              </a:spcAft>
              <a:buSzPts val="1400"/>
              <a:buNone/>
            </a:pPr>
            <a:endParaRPr sz="1600" b="1">
              <a:latin typeface="Times New Roman"/>
              <a:ea typeface="Times New Roman"/>
              <a:cs typeface="Times New Roman"/>
              <a:sym typeface="Times New Roman"/>
            </a:endParaRPr>
          </a:p>
          <a:p>
            <a:pPr marL="0" lvl="0" indent="0" algn="r" rtl="0">
              <a:lnSpc>
                <a:spcPct val="100000"/>
              </a:lnSpc>
              <a:spcBef>
                <a:spcPts val="0"/>
              </a:spcBef>
              <a:spcAft>
                <a:spcPts val="0"/>
              </a:spcAft>
              <a:buSzPts val="1400"/>
              <a:buNone/>
            </a:pPr>
            <a:r>
              <a:rPr lang="en-US" sz="1600" b="1">
                <a:solidFill>
                  <a:schemeClr val="lt1"/>
                </a:solidFill>
                <a:latin typeface="Times New Roman"/>
                <a:ea typeface="Times New Roman"/>
                <a:cs typeface="Times New Roman"/>
                <a:sym typeface="Times New Roman"/>
              </a:rPr>
              <a:t>2 uri</a:t>
            </a:r>
            <a:endParaRPr sz="1600">
              <a:latin typeface="Calibri"/>
              <a:ea typeface="Calibri"/>
              <a:cs typeface="Calibri"/>
              <a:sym typeface="Calibri"/>
            </a:endParaRPr>
          </a:p>
        </p:txBody>
      </p:sp>
      <p:grpSp>
        <p:nvGrpSpPr>
          <p:cNvPr id="501" name="Google Shape;501;p32"/>
          <p:cNvGrpSpPr/>
          <p:nvPr/>
        </p:nvGrpSpPr>
        <p:grpSpPr>
          <a:xfrm>
            <a:off x="92883" y="3087030"/>
            <a:ext cx="8978401" cy="1913159"/>
            <a:chOff x="84335" y="3149661"/>
            <a:chExt cx="8978401" cy="1913159"/>
          </a:xfrm>
        </p:grpSpPr>
        <p:sp>
          <p:nvSpPr>
            <p:cNvPr id="502" name="Google Shape;502;p32"/>
            <p:cNvSpPr txBox="1"/>
            <p:nvPr/>
          </p:nvSpPr>
          <p:spPr>
            <a:xfrm>
              <a:off x="84335" y="3149661"/>
              <a:ext cx="8978401" cy="564301"/>
            </a:xfrm>
            <a:prstGeom prst="rect">
              <a:avLst/>
            </a:prstGeom>
            <a:solidFill>
              <a:schemeClr val="accent2"/>
            </a:solidFill>
            <a:ln w="38100" cap="flat" cmpd="sng">
              <a:solidFill>
                <a:schemeClr val="lt1"/>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91425" rIns="91425" bIns="91425" anchor="b" anchorCtr="0">
              <a:noAutofit/>
            </a:bodyPr>
            <a:lstStyle/>
            <a:p>
              <a:pPr marL="0" marR="0" lvl="0" indent="0" algn="ctr" rtl="0">
                <a:lnSpc>
                  <a:spcPct val="100000"/>
                </a:lnSpc>
                <a:spcBef>
                  <a:spcPts val="0"/>
                </a:spcBef>
                <a:spcAft>
                  <a:spcPts val="0"/>
                </a:spcAft>
                <a:buClr>
                  <a:schemeClr val="dk1"/>
                </a:buClr>
                <a:buSzPts val="2400"/>
                <a:buFont typeface="Figtree"/>
                <a:buNone/>
              </a:pPr>
              <a:r>
                <a:rPr lang="en-US" sz="1770" b="1" i="0" u="none" strike="noStrike" cap="none">
                  <a:solidFill>
                    <a:schemeClr val="dk1"/>
                  </a:solidFill>
                  <a:latin typeface="Figtree"/>
                  <a:ea typeface="Figtree"/>
                  <a:cs typeface="Figtree"/>
                  <a:sym typeface="Figtree"/>
                </a:rPr>
                <a:t>A2.2. EKSPERIMENTIRANJE IN OBOGATENA RESNIČNOST V IZOBRAŽEVANJU O ZELENEM STEBLU</a:t>
              </a:r>
              <a:endParaRPr/>
            </a:p>
          </p:txBody>
        </p:sp>
        <p:sp>
          <p:nvSpPr>
            <p:cNvPr id="503" name="Google Shape;503;p32"/>
            <p:cNvSpPr txBox="1"/>
            <p:nvPr/>
          </p:nvSpPr>
          <p:spPr>
            <a:xfrm>
              <a:off x="84335" y="3741786"/>
              <a:ext cx="8975330" cy="1321034"/>
            </a:xfrm>
            <a:prstGeom prst="rect">
              <a:avLst/>
            </a:prstGeom>
            <a:solidFill>
              <a:schemeClr val="accent2"/>
            </a:solidFill>
            <a:ln w="38100" cap="flat" cmpd="sng">
              <a:solidFill>
                <a:schemeClr val="lt1"/>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1400"/>
                <a:buFont typeface="Bai Jamjuree"/>
                <a:buNone/>
              </a:pPr>
              <a:r>
                <a:rPr lang="en-US" sz="1600" b="0" i="0" u="none" strike="noStrike" cap="none">
                  <a:solidFill>
                    <a:schemeClr val="dk1"/>
                  </a:solidFill>
                  <a:latin typeface="Bai Jamjuree"/>
                  <a:ea typeface="Bai Jamjuree"/>
                  <a:cs typeface="Bai Jamjuree"/>
                  <a:sym typeface="Bai Jamjuree"/>
                </a:rPr>
                <a:t>Uporaba razširjene resničnosti pri eksperimentiranju in poučevanju okoljskih znanosti v okviru zelenega STEM. Premikanje virtualnih podatkov (avdio-vizualnih in multimedijskih vsebin) za okoljsko učenje. Različne vrste poskusov, ki se osredotočajo na trajnostni razvoj v okviru zelenega STEM.</a:t>
              </a:r>
              <a:endParaRPr/>
            </a:p>
            <a:p>
              <a:pPr marL="0" marR="0" lvl="0" indent="0" algn="r" rtl="0">
                <a:lnSpc>
                  <a:spcPct val="100000"/>
                </a:lnSpc>
                <a:spcBef>
                  <a:spcPts val="0"/>
                </a:spcBef>
                <a:spcAft>
                  <a:spcPts val="0"/>
                </a:spcAft>
                <a:buClr>
                  <a:schemeClr val="dk1"/>
                </a:buClr>
                <a:buSzPts val="1400"/>
                <a:buFont typeface="Bai Jamjuree"/>
                <a:buNone/>
              </a:pPr>
              <a:endParaRPr sz="1600" b="1" i="0" u="none" strike="noStrike" cap="none">
                <a:solidFill>
                  <a:schemeClr val="dk1"/>
                </a:solidFill>
                <a:latin typeface="Times New Roman"/>
                <a:ea typeface="Times New Roman"/>
                <a:cs typeface="Times New Roman"/>
                <a:sym typeface="Times New Roman"/>
              </a:endParaRPr>
            </a:p>
            <a:p>
              <a:pPr marL="0" marR="0" lvl="0" indent="0" algn="r" rtl="0">
                <a:lnSpc>
                  <a:spcPct val="100000"/>
                </a:lnSpc>
                <a:spcBef>
                  <a:spcPts val="0"/>
                </a:spcBef>
                <a:spcAft>
                  <a:spcPts val="0"/>
                </a:spcAft>
                <a:buClr>
                  <a:schemeClr val="dk1"/>
                </a:buClr>
                <a:buSzPts val="1400"/>
                <a:buFont typeface="Bai Jamjuree"/>
                <a:buNone/>
              </a:pPr>
              <a:r>
                <a:rPr lang="en-US" sz="1600" b="1" i="0" u="none" strike="noStrike" cap="none">
                  <a:solidFill>
                    <a:schemeClr val="dk1"/>
                  </a:solidFill>
                  <a:latin typeface="Times New Roman"/>
                  <a:ea typeface="Times New Roman"/>
                  <a:cs typeface="Times New Roman"/>
                  <a:sym typeface="Times New Roman"/>
                </a:rPr>
                <a:t>2 uri</a:t>
              </a:r>
              <a:endParaRPr sz="1600" b="0" i="0" u="none" strike="noStrike" cap="none">
                <a:solidFill>
                  <a:schemeClr val="dk1"/>
                </a:solidFill>
                <a:latin typeface="Bai Jamjuree"/>
                <a:ea typeface="Bai Jamjuree"/>
                <a:cs typeface="Bai Jamjuree"/>
                <a:sym typeface="Bai Jamjuree"/>
              </a:endParaRPr>
            </a:p>
          </p:txBody>
        </p:sp>
      </p:grpSp>
      <p:grpSp>
        <p:nvGrpSpPr>
          <p:cNvPr id="504" name="Google Shape;504;p32"/>
          <p:cNvGrpSpPr/>
          <p:nvPr/>
        </p:nvGrpSpPr>
        <p:grpSpPr>
          <a:xfrm>
            <a:off x="92883" y="1037384"/>
            <a:ext cx="450258" cy="626411"/>
            <a:chOff x="680076" y="2295113"/>
            <a:chExt cx="572982" cy="835506"/>
          </a:xfrm>
        </p:grpSpPr>
        <p:sp>
          <p:nvSpPr>
            <p:cNvPr id="505" name="Google Shape;505;p32"/>
            <p:cNvSpPr/>
            <p:nvPr/>
          </p:nvSpPr>
          <p:spPr>
            <a:xfrm>
              <a:off x="1007337" y="2842244"/>
              <a:ext cx="149920" cy="129849"/>
            </a:xfrm>
            <a:custGeom>
              <a:avLst/>
              <a:gdLst/>
              <a:ahLst/>
              <a:cxnLst/>
              <a:rect l="l" t="t" r="r" b="b"/>
              <a:pathLst>
                <a:path w="4773" h="4134" extrusionOk="0">
                  <a:moveTo>
                    <a:pt x="96" y="1"/>
                  </a:moveTo>
                  <a:lnTo>
                    <a:pt x="1" y="33"/>
                  </a:lnTo>
                  <a:cubicBezTo>
                    <a:pt x="286" y="698"/>
                    <a:pt x="571" y="1363"/>
                    <a:pt x="919" y="1996"/>
                  </a:cubicBezTo>
                  <a:cubicBezTo>
                    <a:pt x="1267" y="2629"/>
                    <a:pt x="1743" y="3706"/>
                    <a:pt x="2471" y="3991"/>
                  </a:cubicBezTo>
                  <a:cubicBezTo>
                    <a:pt x="2708" y="4089"/>
                    <a:pt x="2929" y="4133"/>
                    <a:pt x="3133" y="4133"/>
                  </a:cubicBezTo>
                  <a:cubicBezTo>
                    <a:pt x="4182" y="4133"/>
                    <a:pt x="4772" y="2962"/>
                    <a:pt x="4719" y="1901"/>
                  </a:cubicBezTo>
                  <a:cubicBezTo>
                    <a:pt x="4688" y="1268"/>
                    <a:pt x="4403" y="666"/>
                    <a:pt x="4276" y="64"/>
                  </a:cubicBezTo>
                  <a:cubicBezTo>
                    <a:pt x="2946" y="128"/>
                    <a:pt x="1584" y="128"/>
                    <a:pt x="286" y="128"/>
                  </a:cubicBezTo>
                  <a:cubicBezTo>
                    <a:pt x="268" y="132"/>
                    <a:pt x="253" y="134"/>
                    <a:pt x="239" y="134"/>
                  </a:cubicBezTo>
                  <a:cubicBezTo>
                    <a:pt x="150" y="134"/>
                    <a:pt x="123" y="56"/>
                    <a:pt x="96" y="1"/>
                  </a:cubicBezTo>
                  <a:close/>
                </a:path>
              </a:pathLst>
            </a:custGeom>
            <a:solidFill>
              <a:srgbClr val="79C8CF"/>
            </a:solidFill>
            <a:ln w="9525" cap="flat" cmpd="sng">
              <a:solidFill>
                <a:srgbClr val="555555"/>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506" name="Google Shape;506;p32"/>
            <p:cNvSpPr/>
            <p:nvPr/>
          </p:nvSpPr>
          <p:spPr>
            <a:xfrm>
              <a:off x="681082" y="2295113"/>
              <a:ext cx="571976" cy="835506"/>
            </a:xfrm>
            <a:custGeom>
              <a:avLst/>
              <a:gdLst/>
              <a:ahLst/>
              <a:cxnLst/>
              <a:rect l="l" t="t" r="r" b="b"/>
              <a:pathLst>
                <a:path w="18210" h="26600" extrusionOk="0">
                  <a:moveTo>
                    <a:pt x="4390" y="565"/>
                  </a:moveTo>
                  <a:cubicBezTo>
                    <a:pt x="6532" y="565"/>
                    <a:pt x="7777" y="3074"/>
                    <a:pt x="8709" y="4911"/>
                  </a:cubicBezTo>
                  <a:cubicBezTo>
                    <a:pt x="8741" y="4974"/>
                    <a:pt x="8773" y="4974"/>
                    <a:pt x="8868" y="4974"/>
                  </a:cubicBezTo>
                  <a:cubicBezTo>
                    <a:pt x="7126" y="5734"/>
                    <a:pt x="5384" y="6589"/>
                    <a:pt x="3642" y="7444"/>
                  </a:cubicBezTo>
                  <a:lnTo>
                    <a:pt x="3642" y="7381"/>
                  </a:lnTo>
                  <a:cubicBezTo>
                    <a:pt x="2407" y="5607"/>
                    <a:pt x="0" y="2155"/>
                    <a:pt x="3072" y="857"/>
                  </a:cubicBezTo>
                  <a:cubicBezTo>
                    <a:pt x="3546" y="655"/>
                    <a:pt x="3985" y="565"/>
                    <a:pt x="4390" y="565"/>
                  </a:cubicBezTo>
                  <a:close/>
                  <a:moveTo>
                    <a:pt x="11084" y="4277"/>
                  </a:moveTo>
                  <a:cubicBezTo>
                    <a:pt x="11179" y="4372"/>
                    <a:pt x="11338" y="4499"/>
                    <a:pt x="11433" y="4657"/>
                  </a:cubicBezTo>
                  <a:cubicBezTo>
                    <a:pt x="11559" y="4847"/>
                    <a:pt x="11623" y="5069"/>
                    <a:pt x="11654" y="5259"/>
                  </a:cubicBezTo>
                  <a:cubicBezTo>
                    <a:pt x="11654" y="5322"/>
                    <a:pt x="11718" y="5386"/>
                    <a:pt x="11749" y="5386"/>
                  </a:cubicBezTo>
                  <a:lnTo>
                    <a:pt x="11718" y="5386"/>
                  </a:lnTo>
                  <a:cubicBezTo>
                    <a:pt x="8551" y="6367"/>
                    <a:pt x="5416" y="8299"/>
                    <a:pt x="2470" y="9883"/>
                  </a:cubicBezTo>
                  <a:cubicBezTo>
                    <a:pt x="2470" y="9883"/>
                    <a:pt x="2456" y="9897"/>
                    <a:pt x="2428" y="9897"/>
                  </a:cubicBezTo>
                  <a:cubicBezTo>
                    <a:pt x="2414" y="9897"/>
                    <a:pt x="2397" y="9893"/>
                    <a:pt x="2375" y="9883"/>
                  </a:cubicBezTo>
                  <a:cubicBezTo>
                    <a:pt x="2059" y="9629"/>
                    <a:pt x="1869" y="9218"/>
                    <a:pt x="1964" y="8743"/>
                  </a:cubicBezTo>
                  <a:cubicBezTo>
                    <a:pt x="1995" y="8743"/>
                    <a:pt x="2027" y="8679"/>
                    <a:pt x="2090" y="8679"/>
                  </a:cubicBezTo>
                  <a:cubicBezTo>
                    <a:pt x="5099" y="7254"/>
                    <a:pt x="8171" y="5892"/>
                    <a:pt x="11084" y="4277"/>
                  </a:cubicBezTo>
                  <a:close/>
                  <a:moveTo>
                    <a:pt x="10229" y="6557"/>
                  </a:moveTo>
                  <a:lnTo>
                    <a:pt x="10229" y="6589"/>
                  </a:lnTo>
                  <a:cubicBezTo>
                    <a:pt x="11401" y="8964"/>
                    <a:pt x="12668" y="11308"/>
                    <a:pt x="13808" y="13715"/>
                  </a:cubicBezTo>
                  <a:cubicBezTo>
                    <a:pt x="14948" y="16153"/>
                    <a:pt x="17323" y="19637"/>
                    <a:pt x="16025" y="22329"/>
                  </a:cubicBezTo>
                  <a:lnTo>
                    <a:pt x="16025" y="22392"/>
                  </a:lnTo>
                  <a:lnTo>
                    <a:pt x="15993" y="22392"/>
                  </a:lnTo>
                  <a:cubicBezTo>
                    <a:pt x="15975" y="22383"/>
                    <a:pt x="15959" y="22379"/>
                    <a:pt x="15946" y="22379"/>
                  </a:cubicBezTo>
                  <a:cubicBezTo>
                    <a:pt x="15914" y="22379"/>
                    <a:pt x="15898" y="22401"/>
                    <a:pt x="15898" y="22424"/>
                  </a:cubicBezTo>
                  <a:cubicBezTo>
                    <a:pt x="16056" y="22994"/>
                    <a:pt x="16500" y="23469"/>
                    <a:pt x="16848" y="23944"/>
                  </a:cubicBezTo>
                  <a:cubicBezTo>
                    <a:pt x="17197" y="24450"/>
                    <a:pt x="17798" y="25020"/>
                    <a:pt x="17165" y="25527"/>
                  </a:cubicBezTo>
                  <a:cubicBezTo>
                    <a:pt x="17007" y="25654"/>
                    <a:pt x="16722" y="25749"/>
                    <a:pt x="16532" y="25812"/>
                  </a:cubicBezTo>
                  <a:cubicBezTo>
                    <a:pt x="16402" y="25904"/>
                    <a:pt x="16252" y="25954"/>
                    <a:pt x="16092" y="25954"/>
                  </a:cubicBezTo>
                  <a:cubicBezTo>
                    <a:pt x="15978" y="25954"/>
                    <a:pt x="15859" y="25928"/>
                    <a:pt x="15740" y="25875"/>
                  </a:cubicBezTo>
                  <a:cubicBezTo>
                    <a:pt x="15676" y="25749"/>
                    <a:pt x="15613" y="25590"/>
                    <a:pt x="15550" y="25495"/>
                  </a:cubicBezTo>
                  <a:lnTo>
                    <a:pt x="14726" y="23690"/>
                  </a:lnTo>
                  <a:cubicBezTo>
                    <a:pt x="14679" y="23607"/>
                    <a:pt x="14609" y="23573"/>
                    <a:pt x="14538" y="23573"/>
                  </a:cubicBezTo>
                  <a:cubicBezTo>
                    <a:pt x="14421" y="23573"/>
                    <a:pt x="14303" y="23667"/>
                    <a:pt x="14283" y="23785"/>
                  </a:cubicBezTo>
                  <a:cubicBezTo>
                    <a:pt x="11116" y="23690"/>
                    <a:pt x="9501" y="19637"/>
                    <a:pt x="8234" y="17262"/>
                  </a:cubicBezTo>
                  <a:cubicBezTo>
                    <a:pt x="6841" y="14760"/>
                    <a:pt x="5542" y="12226"/>
                    <a:pt x="4181" y="9724"/>
                  </a:cubicBezTo>
                  <a:cubicBezTo>
                    <a:pt x="4181" y="9693"/>
                    <a:pt x="4149" y="9661"/>
                    <a:pt x="4149" y="9661"/>
                  </a:cubicBezTo>
                  <a:cubicBezTo>
                    <a:pt x="6176" y="8616"/>
                    <a:pt x="8266" y="7666"/>
                    <a:pt x="10229" y="6557"/>
                  </a:cubicBezTo>
                  <a:close/>
                  <a:moveTo>
                    <a:pt x="4371" y="1"/>
                  </a:moveTo>
                  <a:cubicBezTo>
                    <a:pt x="3895" y="1"/>
                    <a:pt x="3388" y="109"/>
                    <a:pt x="2850" y="350"/>
                  </a:cubicBezTo>
                  <a:cubicBezTo>
                    <a:pt x="1584" y="952"/>
                    <a:pt x="792" y="1649"/>
                    <a:pt x="982" y="3106"/>
                  </a:cubicBezTo>
                  <a:cubicBezTo>
                    <a:pt x="1172" y="4816"/>
                    <a:pt x="2217" y="6272"/>
                    <a:pt x="3167" y="7698"/>
                  </a:cubicBezTo>
                  <a:cubicBezTo>
                    <a:pt x="2724" y="7888"/>
                    <a:pt x="2312" y="8141"/>
                    <a:pt x="1869" y="8331"/>
                  </a:cubicBezTo>
                  <a:cubicBezTo>
                    <a:pt x="1774" y="8363"/>
                    <a:pt x="1774" y="8489"/>
                    <a:pt x="1774" y="8584"/>
                  </a:cubicBezTo>
                  <a:cubicBezTo>
                    <a:pt x="1742" y="8584"/>
                    <a:pt x="1679" y="8616"/>
                    <a:pt x="1679" y="8648"/>
                  </a:cubicBezTo>
                  <a:cubicBezTo>
                    <a:pt x="1425" y="9313"/>
                    <a:pt x="1837" y="10199"/>
                    <a:pt x="2565" y="10389"/>
                  </a:cubicBezTo>
                  <a:lnTo>
                    <a:pt x="2597" y="10389"/>
                  </a:lnTo>
                  <a:cubicBezTo>
                    <a:pt x="2629" y="10421"/>
                    <a:pt x="2724" y="10421"/>
                    <a:pt x="2787" y="10421"/>
                  </a:cubicBezTo>
                  <a:cubicBezTo>
                    <a:pt x="2882" y="10421"/>
                    <a:pt x="2914" y="10389"/>
                    <a:pt x="2914" y="10326"/>
                  </a:cubicBezTo>
                  <a:cubicBezTo>
                    <a:pt x="3199" y="10199"/>
                    <a:pt x="3421" y="10041"/>
                    <a:pt x="3706" y="9914"/>
                  </a:cubicBezTo>
                  <a:cubicBezTo>
                    <a:pt x="3706" y="9946"/>
                    <a:pt x="3706" y="10009"/>
                    <a:pt x="3737" y="10041"/>
                  </a:cubicBezTo>
                  <a:cubicBezTo>
                    <a:pt x="5447" y="13366"/>
                    <a:pt x="7221" y="16691"/>
                    <a:pt x="9089" y="19890"/>
                  </a:cubicBezTo>
                  <a:cubicBezTo>
                    <a:pt x="10134" y="21727"/>
                    <a:pt x="11623" y="24102"/>
                    <a:pt x="13935" y="24102"/>
                  </a:cubicBezTo>
                  <a:cubicBezTo>
                    <a:pt x="14093" y="24102"/>
                    <a:pt x="14188" y="24039"/>
                    <a:pt x="14346" y="24039"/>
                  </a:cubicBezTo>
                  <a:cubicBezTo>
                    <a:pt x="14631" y="24609"/>
                    <a:pt x="14885" y="25210"/>
                    <a:pt x="15138" y="25749"/>
                  </a:cubicBezTo>
                  <a:cubicBezTo>
                    <a:pt x="15265" y="26002"/>
                    <a:pt x="15391" y="26382"/>
                    <a:pt x="15676" y="26541"/>
                  </a:cubicBezTo>
                  <a:cubicBezTo>
                    <a:pt x="15758" y="26581"/>
                    <a:pt x="15853" y="26599"/>
                    <a:pt x="15956" y="26599"/>
                  </a:cubicBezTo>
                  <a:cubicBezTo>
                    <a:pt x="16494" y="26599"/>
                    <a:pt x="17263" y="26115"/>
                    <a:pt x="17608" y="25875"/>
                  </a:cubicBezTo>
                  <a:cubicBezTo>
                    <a:pt x="18083" y="25527"/>
                    <a:pt x="18210" y="25115"/>
                    <a:pt x="17925" y="24609"/>
                  </a:cubicBezTo>
                  <a:cubicBezTo>
                    <a:pt x="17672" y="24165"/>
                    <a:pt x="17292" y="23817"/>
                    <a:pt x="17007" y="23469"/>
                  </a:cubicBezTo>
                  <a:cubicBezTo>
                    <a:pt x="16785" y="23184"/>
                    <a:pt x="16532" y="22867"/>
                    <a:pt x="16247" y="22645"/>
                  </a:cubicBezTo>
                  <a:cubicBezTo>
                    <a:pt x="16278" y="22645"/>
                    <a:pt x="16342" y="22582"/>
                    <a:pt x="16373" y="22550"/>
                  </a:cubicBezTo>
                  <a:cubicBezTo>
                    <a:pt x="17672" y="20492"/>
                    <a:pt x="16373" y="18117"/>
                    <a:pt x="15486" y="16153"/>
                  </a:cubicBezTo>
                  <a:cubicBezTo>
                    <a:pt x="14030" y="12860"/>
                    <a:pt x="12478" y="9534"/>
                    <a:pt x="10578" y="6431"/>
                  </a:cubicBezTo>
                  <a:lnTo>
                    <a:pt x="10546" y="6399"/>
                  </a:lnTo>
                  <a:cubicBezTo>
                    <a:pt x="10989" y="6177"/>
                    <a:pt x="11433" y="5892"/>
                    <a:pt x="11813" y="5607"/>
                  </a:cubicBezTo>
                  <a:cubicBezTo>
                    <a:pt x="11908" y="5576"/>
                    <a:pt x="11908" y="5449"/>
                    <a:pt x="11813" y="5417"/>
                  </a:cubicBezTo>
                  <a:cubicBezTo>
                    <a:pt x="11940" y="5417"/>
                    <a:pt x="12035" y="5386"/>
                    <a:pt x="12035" y="5259"/>
                  </a:cubicBezTo>
                  <a:cubicBezTo>
                    <a:pt x="12035" y="4816"/>
                    <a:pt x="11781" y="4214"/>
                    <a:pt x="11338" y="4024"/>
                  </a:cubicBezTo>
                  <a:cubicBezTo>
                    <a:pt x="11338" y="4002"/>
                    <a:pt x="11306" y="3979"/>
                    <a:pt x="11276" y="3979"/>
                  </a:cubicBezTo>
                  <a:cubicBezTo>
                    <a:pt x="11264" y="3979"/>
                    <a:pt x="11252" y="3983"/>
                    <a:pt x="11243" y="3992"/>
                  </a:cubicBezTo>
                  <a:cubicBezTo>
                    <a:pt x="11179" y="3992"/>
                    <a:pt x="11148" y="3992"/>
                    <a:pt x="11116" y="4024"/>
                  </a:cubicBezTo>
                  <a:cubicBezTo>
                    <a:pt x="10388" y="4309"/>
                    <a:pt x="9691" y="4594"/>
                    <a:pt x="9026" y="4911"/>
                  </a:cubicBezTo>
                  <a:cubicBezTo>
                    <a:pt x="9058" y="4816"/>
                    <a:pt x="9089" y="4784"/>
                    <a:pt x="9058" y="4689"/>
                  </a:cubicBezTo>
                  <a:cubicBezTo>
                    <a:pt x="8295" y="2585"/>
                    <a:pt x="6702" y="1"/>
                    <a:pt x="4371" y="1"/>
                  </a:cubicBezTo>
                  <a:close/>
                </a:path>
              </a:pathLst>
            </a:custGeom>
            <a:solidFill>
              <a:srgbClr val="555555"/>
            </a:solidFill>
            <a:ln w="9525" cap="flat" cmpd="sng">
              <a:solidFill>
                <a:srgbClr val="555555"/>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507" name="Google Shape;507;p32"/>
            <p:cNvSpPr/>
            <p:nvPr/>
          </p:nvSpPr>
          <p:spPr>
            <a:xfrm>
              <a:off x="742739" y="2429454"/>
              <a:ext cx="307410" cy="177090"/>
            </a:xfrm>
            <a:custGeom>
              <a:avLst/>
              <a:gdLst/>
              <a:ahLst/>
              <a:cxnLst/>
              <a:rect l="l" t="t" r="r" b="b"/>
              <a:pathLst>
                <a:path w="9787" h="5638" extrusionOk="0">
                  <a:moveTo>
                    <a:pt x="9121" y="0"/>
                  </a:moveTo>
                  <a:cubicBezTo>
                    <a:pt x="6208" y="1615"/>
                    <a:pt x="3136" y="2977"/>
                    <a:pt x="127" y="4402"/>
                  </a:cubicBezTo>
                  <a:cubicBezTo>
                    <a:pt x="159" y="4497"/>
                    <a:pt x="127" y="4497"/>
                    <a:pt x="96" y="4497"/>
                  </a:cubicBezTo>
                  <a:cubicBezTo>
                    <a:pt x="1" y="4972"/>
                    <a:pt x="159" y="5416"/>
                    <a:pt x="476" y="5637"/>
                  </a:cubicBezTo>
                  <a:lnTo>
                    <a:pt x="507" y="5606"/>
                  </a:lnTo>
                  <a:cubicBezTo>
                    <a:pt x="3453" y="4022"/>
                    <a:pt x="6588" y="2090"/>
                    <a:pt x="9755" y="1109"/>
                  </a:cubicBezTo>
                  <a:lnTo>
                    <a:pt x="9786" y="1109"/>
                  </a:lnTo>
                  <a:cubicBezTo>
                    <a:pt x="9755" y="1109"/>
                    <a:pt x="9691" y="1045"/>
                    <a:pt x="9691" y="982"/>
                  </a:cubicBezTo>
                  <a:cubicBezTo>
                    <a:pt x="9660" y="792"/>
                    <a:pt x="9596" y="570"/>
                    <a:pt x="9470" y="380"/>
                  </a:cubicBezTo>
                  <a:cubicBezTo>
                    <a:pt x="9375" y="222"/>
                    <a:pt x="9216" y="95"/>
                    <a:pt x="9121" y="0"/>
                  </a:cubicBezTo>
                  <a:close/>
                </a:path>
              </a:pathLst>
            </a:custGeom>
            <a:solidFill>
              <a:srgbClr val="79C8CF"/>
            </a:solidFill>
            <a:ln w="9525" cap="flat" cmpd="sng">
              <a:solidFill>
                <a:srgbClr val="555555"/>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508" name="Google Shape;508;p32"/>
            <p:cNvSpPr/>
            <p:nvPr/>
          </p:nvSpPr>
          <p:spPr>
            <a:xfrm>
              <a:off x="744624" y="2328816"/>
              <a:ext cx="70767" cy="39074"/>
            </a:xfrm>
            <a:custGeom>
              <a:avLst/>
              <a:gdLst/>
              <a:ahLst/>
              <a:cxnLst/>
              <a:rect l="l" t="t" r="r" b="b"/>
              <a:pathLst>
                <a:path w="2253" h="1244" extrusionOk="0">
                  <a:moveTo>
                    <a:pt x="1695" y="0"/>
                  </a:moveTo>
                  <a:cubicBezTo>
                    <a:pt x="1014" y="0"/>
                    <a:pt x="351" y="426"/>
                    <a:pt x="67" y="1019"/>
                  </a:cubicBezTo>
                  <a:cubicBezTo>
                    <a:pt x="0" y="1131"/>
                    <a:pt x="107" y="1243"/>
                    <a:pt x="220" y="1243"/>
                  </a:cubicBezTo>
                  <a:cubicBezTo>
                    <a:pt x="267" y="1243"/>
                    <a:pt x="315" y="1224"/>
                    <a:pt x="352" y="1177"/>
                  </a:cubicBezTo>
                  <a:cubicBezTo>
                    <a:pt x="685" y="543"/>
                    <a:pt x="1277" y="225"/>
                    <a:pt x="2019" y="225"/>
                  </a:cubicBezTo>
                  <a:cubicBezTo>
                    <a:pt x="2054" y="225"/>
                    <a:pt x="2090" y="226"/>
                    <a:pt x="2126" y="227"/>
                  </a:cubicBezTo>
                  <a:cubicBezTo>
                    <a:pt x="2189" y="227"/>
                    <a:pt x="2253" y="101"/>
                    <a:pt x="2158" y="69"/>
                  </a:cubicBezTo>
                  <a:cubicBezTo>
                    <a:pt x="2005" y="22"/>
                    <a:pt x="1850" y="0"/>
                    <a:pt x="1695" y="0"/>
                  </a:cubicBezTo>
                  <a:close/>
                </a:path>
              </a:pathLst>
            </a:custGeom>
            <a:solidFill>
              <a:srgbClr val="555555"/>
            </a:solidFill>
            <a:ln w="9525" cap="flat" cmpd="sng">
              <a:solidFill>
                <a:srgbClr val="555555"/>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509" name="Google Shape;509;p32"/>
            <p:cNvSpPr/>
            <p:nvPr/>
          </p:nvSpPr>
          <p:spPr>
            <a:xfrm>
              <a:off x="747734" y="2354478"/>
              <a:ext cx="55093" cy="73531"/>
            </a:xfrm>
            <a:custGeom>
              <a:avLst/>
              <a:gdLst/>
              <a:ahLst/>
              <a:cxnLst/>
              <a:rect l="l" t="t" r="r" b="b"/>
              <a:pathLst>
                <a:path w="1754" h="2341" extrusionOk="0">
                  <a:moveTo>
                    <a:pt x="1628" y="1"/>
                  </a:moveTo>
                  <a:cubicBezTo>
                    <a:pt x="1614" y="1"/>
                    <a:pt x="1599" y="4"/>
                    <a:pt x="1584" y="12"/>
                  </a:cubicBezTo>
                  <a:cubicBezTo>
                    <a:pt x="760" y="329"/>
                    <a:pt x="0" y="1311"/>
                    <a:pt x="285" y="2229"/>
                  </a:cubicBezTo>
                  <a:cubicBezTo>
                    <a:pt x="300" y="2301"/>
                    <a:pt x="374" y="2341"/>
                    <a:pt x="447" y="2341"/>
                  </a:cubicBezTo>
                  <a:cubicBezTo>
                    <a:pt x="534" y="2341"/>
                    <a:pt x="619" y="2286"/>
                    <a:pt x="602" y="2166"/>
                  </a:cubicBezTo>
                  <a:cubicBezTo>
                    <a:pt x="570" y="1754"/>
                    <a:pt x="570" y="1374"/>
                    <a:pt x="760" y="994"/>
                  </a:cubicBezTo>
                  <a:cubicBezTo>
                    <a:pt x="950" y="645"/>
                    <a:pt x="1235" y="329"/>
                    <a:pt x="1615" y="170"/>
                  </a:cubicBezTo>
                  <a:cubicBezTo>
                    <a:pt x="1754" y="170"/>
                    <a:pt x="1723" y="1"/>
                    <a:pt x="1628" y="1"/>
                  </a:cubicBezTo>
                  <a:close/>
                </a:path>
              </a:pathLst>
            </a:custGeom>
            <a:solidFill>
              <a:srgbClr val="555555"/>
            </a:solidFill>
            <a:ln w="9525" cap="flat" cmpd="sng">
              <a:solidFill>
                <a:srgbClr val="555555"/>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510" name="Google Shape;510;p32"/>
            <p:cNvSpPr/>
            <p:nvPr/>
          </p:nvSpPr>
          <p:spPr>
            <a:xfrm>
              <a:off x="680076" y="2312200"/>
              <a:ext cx="279549" cy="214750"/>
            </a:xfrm>
            <a:custGeom>
              <a:avLst/>
              <a:gdLst/>
              <a:ahLst/>
              <a:cxnLst/>
              <a:rect l="l" t="t" r="r" b="b"/>
              <a:pathLst>
                <a:path w="8900" h="6837" extrusionOk="0">
                  <a:moveTo>
                    <a:pt x="3765" y="1291"/>
                  </a:moveTo>
                  <a:cubicBezTo>
                    <a:pt x="3873" y="1291"/>
                    <a:pt x="3920" y="1458"/>
                    <a:pt x="3833" y="1516"/>
                  </a:cubicBezTo>
                  <a:cubicBezTo>
                    <a:pt x="3421" y="1675"/>
                    <a:pt x="3136" y="1991"/>
                    <a:pt x="2946" y="2340"/>
                  </a:cubicBezTo>
                  <a:cubicBezTo>
                    <a:pt x="2756" y="2720"/>
                    <a:pt x="2756" y="3100"/>
                    <a:pt x="2787" y="3512"/>
                  </a:cubicBezTo>
                  <a:cubicBezTo>
                    <a:pt x="2787" y="3626"/>
                    <a:pt x="2711" y="3690"/>
                    <a:pt x="2629" y="3690"/>
                  </a:cubicBezTo>
                  <a:cubicBezTo>
                    <a:pt x="2552" y="3690"/>
                    <a:pt x="2470" y="3634"/>
                    <a:pt x="2439" y="3512"/>
                  </a:cubicBezTo>
                  <a:cubicBezTo>
                    <a:pt x="2154" y="2625"/>
                    <a:pt x="2914" y="1611"/>
                    <a:pt x="3738" y="1295"/>
                  </a:cubicBezTo>
                  <a:cubicBezTo>
                    <a:pt x="3747" y="1292"/>
                    <a:pt x="3756" y="1291"/>
                    <a:pt x="3765" y="1291"/>
                  </a:cubicBezTo>
                  <a:close/>
                  <a:moveTo>
                    <a:pt x="4419" y="0"/>
                  </a:moveTo>
                  <a:cubicBezTo>
                    <a:pt x="4015" y="0"/>
                    <a:pt x="3578" y="87"/>
                    <a:pt x="3104" y="281"/>
                  </a:cubicBezTo>
                  <a:cubicBezTo>
                    <a:pt x="1" y="1580"/>
                    <a:pt x="2439" y="5000"/>
                    <a:pt x="3643" y="6805"/>
                  </a:cubicBezTo>
                  <a:lnTo>
                    <a:pt x="3643" y="6837"/>
                  </a:lnTo>
                  <a:cubicBezTo>
                    <a:pt x="5416" y="6013"/>
                    <a:pt x="7094" y="5190"/>
                    <a:pt x="8900" y="4398"/>
                  </a:cubicBezTo>
                  <a:cubicBezTo>
                    <a:pt x="8836" y="4398"/>
                    <a:pt x="8773" y="4398"/>
                    <a:pt x="8741" y="4303"/>
                  </a:cubicBezTo>
                  <a:cubicBezTo>
                    <a:pt x="7807" y="2489"/>
                    <a:pt x="6581" y="0"/>
                    <a:pt x="4419" y="0"/>
                  </a:cubicBezTo>
                  <a:close/>
                </a:path>
              </a:pathLst>
            </a:custGeom>
            <a:solidFill>
              <a:srgbClr val="79C8CF"/>
            </a:solidFill>
            <a:ln w="9525" cap="flat" cmpd="sng">
              <a:solidFill>
                <a:srgbClr val="555555"/>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511" name="Google Shape;511;p32"/>
            <p:cNvSpPr/>
            <p:nvPr/>
          </p:nvSpPr>
          <p:spPr>
            <a:xfrm>
              <a:off x="808386" y="2502074"/>
              <a:ext cx="431762" cy="609260"/>
            </a:xfrm>
            <a:custGeom>
              <a:avLst/>
              <a:gdLst/>
              <a:ahLst/>
              <a:cxnLst/>
              <a:rect l="l" t="t" r="r" b="b"/>
              <a:pathLst>
                <a:path w="13746" h="19397" extrusionOk="0">
                  <a:moveTo>
                    <a:pt x="3342" y="6324"/>
                  </a:moveTo>
                  <a:cubicBezTo>
                    <a:pt x="3379" y="6324"/>
                    <a:pt x="3418" y="6345"/>
                    <a:pt x="3453" y="6397"/>
                  </a:cubicBezTo>
                  <a:cubicBezTo>
                    <a:pt x="3960" y="7062"/>
                    <a:pt x="4371" y="7854"/>
                    <a:pt x="4815" y="8551"/>
                  </a:cubicBezTo>
                  <a:cubicBezTo>
                    <a:pt x="4859" y="8640"/>
                    <a:pt x="4793" y="8730"/>
                    <a:pt x="4728" y="8730"/>
                  </a:cubicBezTo>
                  <a:cubicBezTo>
                    <a:pt x="4702" y="8730"/>
                    <a:pt x="4675" y="8714"/>
                    <a:pt x="4656" y="8677"/>
                  </a:cubicBezTo>
                  <a:cubicBezTo>
                    <a:pt x="4181" y="8012"/>
                    <a:pt x="3611" y="7284"/>
                    <a:pt x="3231" y="6587"/>
                  </a:cubicBezTo>
                  <a:cubicBezTo>
                    <a:pt x="3162" y="6472"/>
                    <a:pt x="3243" y="6324"/>
                    <a:pt x="3342" y="6324"/>
                  </a:cubicBezTo>
                  <a:close/>
                  <a:moveTo>
                    <a:pt x="6024" y="10462"/>
                  </a:moveTo>
                  <a:cubicBezTo>
                    <a:pt x="6119" y="10462"/>
                    <a:pt x="6221" y="10508"/>
                    <a:pt x="6271" y="10609"/>
                  </a:cubicBezTo>
                  <a:cubicBezTo>
                    <a:pt x="6303" y="10704"/>
                    <a:pt x="6303" y="10768"/>
                    <a:pt x="6335" y="10831"/>
                  </a:cubicBezTo>
                  <a:lnTo>
                    <a:pt x="6430" y="10768"/>
                  </a:lnTo>
                  <a:cubicBezTo>
                    <a:pt x="6398" y="10673"/>
                    <a:pt x="6461" y="10514"/>
                    <a:pt x="6620" y="10514"/>
                  </a:cubicBezTo>
                  <a:cubicBezTo>
                    <a:pt x="7918" y="10514"/>
                    <a:pt x="9280" y="10514"/>
                    <a:pt x="10578" y="10578"/>
                  </a:cubicBezTo>
                  <a:lnTo>
                    <a:pt x="10610" y="10578"/>
                  </a:lnTo>
                  <a:cubicBezTo>
                    <a:pt x="10673" y="10578"/>
                    <a:pt x="10673" y="10609"/>
                    <a:pt x="10673" y="10609"/>
                  </a:cubicBezTo>
                  <a:cubicBezTo>
                    <a:pt x="10768" y="10673"/>
                    <a:pt x="10768" y="10704"/>
                    <a:pt x="10768" y="10768"/>
                  </a:cubicBezTo>
                  <a:cubicBezTo>
                    <a:pt x="11718" y="12161"/>
                    <a:pt x="11813" y="14979"/>
                    <a:pt x="9755" y="15360"/>
                  </a:cubicBezTo>
                  <a:cubicBezTo>
                    <a:pt x="9629" y="15385"/>
                    <a:pt x="9506" y="15398"/>
                    <a:pt x="9386" y="15398"/>
                  </a:cubicBezTo>
                  <a:cubicBezTo>
                    <a:pt x="7456" y="15398"/>
                    <a:pt x="6305" y="12197"/>
                    <a:pt x="5828" y="10736"/>
                  </a:cubicBezTo>
                  <a:cubicBezTo>
                    <a:pt x="5752" y="10565"/>
                    <a:pt x="5881" y="10462"/>
                    <a:pt x="6024" y="10462"/>
                  </a:cubicBezTo>
                  <a:close/>
                  <a:moveTo>
                    <a:pt x="6145" y="0"/>
                  </a:moveTo>
                  <a:cubicBezTo>
                    <a:pt x="4181" y="1109"/>
                    <a:pt x="2028" y="2059"/>
                    <a:pt x="1" y="3104"/>
                  </a:cubicBezTo>
                  <a:cubicBezTo>
                    <a:pt x="1" y="3135"/>
                    <a:pt x="64" y="3135"/>
                    <a:pt x="64" y="3167"/>
                  </a:cubicBezTo>
                  <a:cubicBezTo>
                    <a:pt x="1458" y="5669"/>
                    <a:pt x="2788" y="8202"/>
                    <a:pt x="4118" y="10704"/>
                  </a:cubicBezTo>
                  <a:cubicBezTo>
                    <a:pt x="5385" y="13079"/>
                    <a:pt x="7000" y="17133"/>
                    <a:pt x="10167" y="17228"/>
                  </a:cubicBezTo>
                  <a:cubicBezTo>
                    <a:pt x="10206" y="17109"/>
                    <a:pt x="10320" y="17016"/>
                    <a:pt x="10430" y="17016"/>
                  </a:cubicBezTo>
                  <a:cubicBezTo>
                    <a:pt x="10497" y="17016"/>
                    <a:pt x="10562" y="17050"/>
                    <a:pt x="10610" y="17133"/>
                  </a:cubicBezTo>
                  <a:lnTo>
                    <a:pt x="11433" y="18938"/>
                  </a:lnTo>
                  <a:cubicBezTo>
                    <a:pt x="11528" y="19033"/>
                    <a:pt x="11560" y="19191"/>
                    <a:pt x="11655" y="19318"/>
                  </a:cubicBezTo>
                  <a:cubicBezTo>
                    <a:pt x="11774" y="19371"/>
                    <a:pt x="11888" y="19396"/>
                    <a:pt x="11998" y="19396"/>
                  </a:cubicBezTo>
                  <a:cubicBezTo>
                    <a:pt x="12152" y="19396"/>
                    <a:pt x="12299" y="19347"/>
                    <a:pt x="12447" y="19255"/>
                  </a:cubicBezTo>
                  <a:cubicBezTo>
                    <a:pt x="12637" y="19191"/>
                    <a:pt x="12922" y="19096"/>
                    <a:pt x="13080" y="18970"/>
                  </a:cubicBezTo>
                  <a:cubicBezTo>
                    <a:pt x="13745" y="18400"/>
                    <a:pt x="13112" y="17893"/>
                    <a:pt x="12764" y="17386"/>
                  </a:cubicBezTo>
                  <a:cubicBezTo>
                    <a:pt x="12415" y="16911"/>
                    <a:pt x="12003" y="16436"/>
                    <a:pt x="11813" y="15866"/>
                  </a:cubicBezTo>
                  <a:cubicBezTo>
                    <a:pt x="11813" y="15844"/>
                    <a:pt x="11829" y="15821"/>
                    <a:pt x="11850" y="15821"/>
                  </a:cubicBezTo>
                  <a:cubicBezTo>
                    <a:pt x="11858" y="15821"/>
                    <a:pt x="11868" y="15825"/>
                    <a:pt x="11877" y="15835"/>
                  </a:cubicBezTo>
                  <a:lnTo>
                    <a:pt x="11940" y="15835"/>
                  </a:lnTo>
                  <a:lnTo>
                    <a:pt x="11940" y="15771"/>
                  </a:lnTo>
                  <a:cubicBezTo>
                    <a:pt x="13239" y="13048"/>
                    <a:pt x="10863" y="9596"/>
                    <a:pt x="9723" y="7189"/>
                  </a:cubicBezTo>
                  <a:cubicBezTo>
                    <a:pt x="8552" y="4814"/>
                    <a:pt x="7285" y="2470"/>
                    <a:pt x="6145" y="63"/>
                  </a:cubicBezTo>
                  <a:lnTo>
                    <a:pt x="6145" y="0"/>
                  </a:lnTo>
                  <a:close/>
                </a:path>
              </a:pathLst>
            </a:custGeom>
            <a:solidFill>
              <a:srgbClr val="D8EEF9"/>
            </a:solidFill>
            <a:ln w="9525" cap="flat" cmpd="sng">
              <a:solidFill>
                <a:srgbClr val="555555"/>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512" name="Google Shape;512;p32"/>
            <p:cNvSpPr/>
            <p:nvPr/>
          </p:nvSpPr>
          <p:spPr>
            <a:xfrm>
              <a:off x="908678" y="2702124"/>
              <a:ext cx="52329" cy="75196"/>
            </a:xfrm>
            <a:custGeom>
              <a:avLst/>
              <a:gdLst/>
              <a:ahLst/>
              <a:cxnLst/>
              <a:rect l="l" t="t" r="r" b="b"/>
              <a:pathLst>
                <a:path w="1666" h="2394" extrusionOk="0">
                  <a:moveTo>
                    <a:pt x="197" y="0"/>
                  </a:moveTo>
                  <a:cubicBezTo>
                    <a:pt x="101" y="0"/>
                    <a:pt x="0" y="134"/>
                    <a:pt x="70" y="250"/>
                  </a:cubicBezTo>
                  <a:cubicBezTo>
                    <a:pt x="418" y="978"/>
                    <a:pt x="1020" y="1675"/>
                    <a:pt x="1463" y="2340"/>
                  </a:cubicBezTo>
                  <a:cubicBezTo>
                    <a:pt x="1482" y="2378"/>
                    <a:pt x="1510" y="2393"/>
                    <a:pt x="1538" y="2393"/>
                  </a:cubicBezTo>
                  <a:cubicBezTo>
                    <a:pt x="1602" y="2393"/>
                    <a:pt x="1666" y="2311"/>
                    <a:pt x="1622" y="2245"/>
                  </a:cubicBezTo>
                  <a:cubicBezTo>
                    <a:pt x="1210" y="1485"/>
                    <a:pt x="830" y="693"/>
                    <a:pt x="292" y="60"/>
                  </a:cubicBezTo>
                  <a:cubicBezTo>
                    <a:pt x="266" y="18"/>
                    <a:pt x="232" y="0"/>
                    <a:pt x="197" y="0"/>
                  </a:cubicBezTo>
                  <a:close/>
                </a:path>
              </a:pathLst>
            </a:custGeom>
            <a:solidFill>
              <a:srgbClr val="555555"/>
            </a:solidFill>
            <a:ln w="9525" cap="flat" cmpd="sng">
              <a:solidFill>
                <a:srgbClr val="555555"/>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513" name="Google Shape;513;p32"/>
            <p:cNvSpPr/>
            <p:nvPr/>
          </p:nvSpPr>
          <p:spPr>
            <a:xfrm>
              <a:off x="989025" y="2833229"/>
              <a:ext cx="190439" cy="154192"/>
            </a:xfrm>
            <a:custGeom>
              <a:avLst/>
              <a:gdLst/>
              <a:ahLst/>
              <a:cxnLst/>
              <a:rect l="l" t="t" r="r" b="b"/>
              <a:pathLst>
                <a:path w="6063" h="4909" extrusionOk="0">
                  <a:moveTo>
                    <a:pt x="277" y="1"/>
                  </a:moveTo>
                  <a:cubicBezTo>
                    <a:pt x="133" y="1"/>
                    <a:pt x="0" y="115"/>
                    <a:pt x="77" y="288"/>
                  </a:cubicBezTo>
                  <a:cubicBezTo>
                    <a:pt x="618" y="1671"/>
                    <a:pt x="1787" y="4908"/>
                    <a:pt x="3692" y="4908"/>
                  </a:cubicBezTo>
                  <a:cubicBezTo>
                    <a:pt x="3794" y="4908"/>
                    <a:pt x="3898" y="4899"/>
                    <a:pt x="4004" y="4880"/>
                  </a:cubicBezTo>
                  <a:cubicBezTo>
                    <a:pt x="6062" y="4468"/>
                    <a:pt x="5967" y="1650"/>
                    <a:pt x="5017" y="288"/>
                  </a:cubicBezTo>
                  <a:cubicBezTo>
                    <a:pt x="5017" y="193"/>
                    <a:pt x="5017" y="161"/>
                    <a:pt x="4922" y="130"/>
                  </a:cubicBezTo>
                  <a:cubicBezTo>
                    <a:pt x="4922" y="130"/>
                    <a:pt x="4922" y="66"/>
                    <a:pt x="4859" y="66"/>
                  </a:cubicBezTo>
                  <a:lnTo>
                    <a:pt x="4827" y="66"/>
                  </a:lnTo>
                  <a:cubicBezTo>
                    <a:pt x="3529" y="3"/>
                    <a:pt x="2167" y="3"/>
                    <a:pt x="869" y="3"/>
                  </a:cubicBezTo>
                  <a:cubicBezTo>
                    <a:pt x="710" y="3"/>
                    <a:pt x="647" y="161"/>
                    <a:pt x="679" y="288"/>
                  </a:cubicBezTo>
                  <a:cubicBezTo>
                    <a:pt x="710" y="351"/>
                    <a:pt x="742" y="383"/>
                    <a:pt x="869" y="383"/>
                  </a:cubicBezTo>
                  <a:cubicBezTo>
                    <a:pt x="2231" y="383"/>
                    <a:pt x="3561" y="383"/>
                    <a:pt x="4859" y="320"/>
                  </a:cubicBezTo>
                  <a:cubicBezTo>
                    <a:pt x="4986" y="953"/>
                    <a:pt x="5271" y="1491"/>
                    <a:pt x="5302" y="2125"/>
                  </a:cubicBezTo>
                  <a:cubicBezTo>
                    <a:pt x="5382" y="3184"/>
                    <a:pt x="4775" y="4397"/>
                    <a:pt x="3723" y="4397"/>
                  </a:cubicBezTo>
                  <a:cubicBezTo>
                    <a:pt x="3517" y="4397"/>
                    <a:pt x="3293" y="4350"/>
                    <a:pt x="3054" y="4246"/>
                  </a:cubicBezTo>
                  <a:cubicBezTo>
                    <a:pt x="2326" y="3961"/>
                    <a:pt x="1850" y="2885"/>
                    <a:pt x="1502" y="2251"/>
                  </a:cubicBezTo>
                  <a:cubicBezTo>
                    <a:pt x="1154" y="1618"/>
                    <a:pt x="837" y="953"/>
                    <a:pt x="584" y="288"/>
                  </a:cubicBezTo>
                  <a:cubicBezTo>
                    <a:pt x="552" y="288"/>
                    <a:pt x="552" y="193"/>
                    <a:pt x="520" y="161"/>
                  </a:cubicBezTo>
                  <a:cubicBezTo>
                    <a:pt x="470" y="49"/>
                    <a:pt x="371" y="1"/>
                    <a:pt x="277" y="1"/>
                  </a:cubicBezTo>
                  <a:close/>
                </a:path>
              </a:pathLst>
            </a:custGeom>
            <a:solidFill>
              <a:srgbClr val="555555"/>
            </a:solidFill>
            <a:ln w="9525" cap="flat" cmpd="sng">
              <a:solidFill>
                <a:srgbClr val="555555"/>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grpSp>
      <p:grpSp>
        <p:nvGrpSpPr>
          <p:cNvPr id="514" name="Google Shape;514;p32"/>
          <p:cNvGrpSpPr/>
          <p:nvPr/>
        </p:nvGrpSpPr>
        <p:grpSpPr>
          <a:xfrm>
            <a:off x="8236177" y="701647"/>
            <a:ext cx="529688" cy="564301"/>
            <a:chOff x="2168188" y="3700491"/>
            <a:chExt cx="742752" cy="798379"/>
          </a:xfrm>
        </p:grpSpPr>
        <p:sp>
          <p:nvSpPr>
            <p:cNvPr id="515" name="Google Shape;515;p32"/>
            <p:cNvSpPr/>
            <p:nvPr/>
          </p:nvSpPr>
          <p:spPr>
            <a:xfrm>
              <a:off x="2222936" y="4170196"/>
              <a:ext cx="529196" cy="275591"/>
            </a:xfrm>
            <a:custGeom>
              <a:avLst/>
              <a:gdLst/>
              <a:ahLst/>
              <a:cxnLst/>
              <a:rect l="l" t="t" r="r" b="b"/>
              <a:pathLst>
                <a:path w="16848" h="8774" extrusionOk="0">
                  <a:moveTo>
                    <a:pt x="506" y="1"/>
                  </a:moveTo>
                  <a:cubicBezTo>
                    <a:pt x="506" y="24"/>
                    <a:pt x="508" y="41"/>
                    <a:pt x="511" y="55"/>
                  </a:cubicBezTo>
                  <a:lnTo>
                    <a:pt x="511" y="55"/>
                  </a:lnTo>
                  <a:cubicBezTo>
                    <a:pt x="510" y="37"/>
                    <a:pt x="508" y="19"/>
                    <a:pt x="506" y="1"/>
                  </a:cubicBezTo>
                  <a:close/>
                  <a:moveTo>
                    <a:pt x="6745" y="7000"/>
                  </a:moveTo>
                  <a:cubicBezTo>
                    <a:pt x="7600" y="7000"/>
                    <a:pt x="8455" y="7031"/>
                    <a:pt x="9278" y="7031"/>
                  </a:cubicBezTo>
                  <a:cubicBezTo>
                    <a:pt x="9405" y="7031"/>
                    <a:pt x="9405" y="7221"/>
                    <a:pt x="9278" y="7221"/>
                  </a:cubicBezTo>
                  <a:cubicBezTo>
                    <a:pt x="8867" y="7253"/>
                    <a:pt x="8455" y="7269"/>
                    <a:pt x="8035" y="7269"/>
                  </a:cubicBezTo>
                  <a:cubicBezTo>
                    <a:pt x="7616" y="7269"/>
                    <a:pt x="7188" y="7253"/>
                    <a:pt x="6745" y="7221"/>
                  </a:cubicBezTo>
                  <a:cubicBezTo>
                    <a:pt x="6586" y="7221"/>
                    <a:pt x="6586" y="7000"/>
                    <a:pt x="6745" y="7000"/>
                  </a:cubicBezTo>
                  <a:close/>
                  <a:moveTo>
                    <a:pt x="7378" y="7791"/>
                  </a:moveTo>
                  <a:cubicBezTo>
                    <a:pt x="8100" y="7815"/>
                    <a:pt x="8821" y="7876"/>
                    <a:pt x="9543" y="7876"/>
                  </a:cubicBezTo>
                  <a:cubicBezTo>
                    <a:pt x="9771" y="7876"/>
                    <a:pt x="10000" y="7870"/>
                    <a:pt x="10228" y="7855"/>
                  </a:cubicBezTo>
                  <a:cubicBezTo>
                    <a:pt x="10355" y="7855"/>
                    <a:pt x="10355" y="8013"/>
                    <a:pt x="10228" y="8013"/>
                  </a:cubicBezTo>
                  <a:cubicBezTo>
                    <a:pt x="9753" y="8061"/>
                    <a:pt x="9270" y="8092"/>
                    <a:pt x="8787" y="8092"/>
                  </a:cubicBezTo>
                  <a:cubicBezTo>
                    <a:pt x="8305" y="8092"/>
                    <a:pt x="7822" y="8061"/>
                    <a:pt x="7347" y="7981"/>
                  </a:cubicBezTo>
                  <a:cubicBezTo>
                    <a:pt x="7220" y="7981"/>
                    <a:pt x="7283" y="7791"/>
                    <a:pt x="7378" y="7791"/>
                  </a:cubicBezTo>
                  <a:close/>
                  <a:moveTo>
                    <a:pt x="15992" y="33"/>
                  </a:moveTo>
                  <a:lnTo>
                    <a:pt x="15992" y="33"/>
                  </a:lnTo>
                  <a:cubicBezTo>
                    <a:pt x="15612" y="96"/>
                    <a:pt x="15232" y="223"/>
                    <a:pt x="14884" y="318"/>
                  </a:cubicBezTo>
                  <a:lnTo>
                    <a:pt x="14884" y="3864"/>
                  </a:lnTo>
                  <a:cubicBezTo>
                    <a:pt x="14915" y="3896"/>
                    <a:pt x="14915" y="3959"/>
                    <a:pt x="14884" y="3991"/>
                  </a:cubicBezTo>
                  <a:cubicBezTo>
                    <a:pt x="14884" y="4815"/>
                    <a:pt x="14820" y="5606"/>
                    <a:pt x="14789" y="6430"/>
                  </a:cubicBezTo>
                  <a:cubicBezTo>
                    <a:pt x="14789" y="6581"/>
                    <a:pt x="14687" y="6653"/>
                    <a:pt x="14592" y="6653"/>
                  </a:cubicBezTo>
                  <a:cubicBezTo>
                    <a:pt x="14528" y="6653"/>
                    <a:pt x="14466" y="6620"/>
                    <a:pt x="14440" y="6556"/>
                  </a:cubicBezTo>
                  <a:cubicBezTo>
                    <a:pt x="14298" y="6587"/>
                    <a:pt x="14153" y="6601"/>
                    <a:pt x="14005" y="6601"/>
                  </a:cubicBezTo>
                  <a:cubicBezTo>
                    <a:pt x="13693" y="6601"/>
                    <a:pt x="13370" y="6537"/>
                    <a:pt x="13047" y="6430"/>
                  </a:cubicBezTo>
                  <a:cubicBezTo>
                    <a:pt x="12899" y="6400"/>
                    <a:pt x="12972" y="6205"/>
                    <a:pt x="13111" y="6205"/>
                  </a:cubicBezTo>
                  <a:cubicBezTo>
                    <a:pt x="13121" y="6205"/>
                    <a:pt x="13131" y="6206"/>
                    <a:pt x="13142" y="6208"/>
                  </a:cubicBezTo>
                  <a:cubicBezTo>
                    <a:pt x="13461" y="6331"/>
                    <a:pt x="13799" y="6377"/>
                    <a:pt x="14142" y="6377"/>
                  </a:cubicBezTo>
                  <a:cubicBezTo>
                    <a:pt x="14241" y="6377"/>
                    <a:pt x="14341" y="6373"/>
                    <a:pt x="14440" y="6366"/>
                  </a:cubicBezTo>
                  <a:cubicBezTo>
                    <a:pt x="14409" y="5606"/>
                    <a:pt x="14409" y="4815"/>
                    <a:pt x="14409" y="4054"/>
                  </a:cubicBezTo>
                  <a:cubicBezTo>
                    <a:pt x="14187" y="4086"/>
                    <a:pt x="13965" y="4102"/>
                    <a:pt x="13744" y="4102"/>
                  </a:cubicBezTo>
                  <a:cubicBezTo>
                    <a:pt x="13522" y="4102"/>
                    <a:pt x="13300" y="4086"/>
                    <a:pt x="13079" y="4054"/>
                  </a:cubicBezTo>
                  <a:cubicBezTo>
                    <a:pt x="12984" y="4054"/>
                    <a:pt x="12984" y="3864"/>
                    <a:pt x="13079" y="3864"/>
                  </a:cubicBezTo>
                  <a:cubicBezTo>
                    <a:pt x="13226" y="3854"/>
                    <a:pt x="13374" y="3850"/>
                    <a:pt x="13522" y="3850"/>
                  </a:cubicBezTo>
                  <a:cubicBezTo>
                    <a:pt x="13818" y="3850"/>
                    <a:pt x="14113" y="3864"/>
                    <a:pt x="14409" y="3864"/>
                  </a:cubicBezTo>
                  <a:cubicBezTo>
                    <a:pt x="14409" y="3104"/>
                    <a:pt x="14440" y="2408"/>
                    <a:pt x="14440" y="1679"/>
                  </a:cubicBezTo>
                  <a:lnTo>
                    <a:pt x="14440" y="1679"/>
                  </a:lnTo>
                  <a:cubicBezTo>
                    <a:pt x="13934" y="1743"/>
                    <a:pt x="13459" y="1743"/>
                    <a:pt x="12920" y="1743"/>
                  </a:cubicBezTo>
                  <a:cubicBezTo>
                    <a:pt x="12762" y="1743"/>
                    <a:pt x="12762" y="1489"/>
                    <a:pt x="12920" y="1489"/>
                  </a:cubicBezTo>
                  <a:cubicBezTo>
                    <a:pt x="13459" y="1521"/>
                    <a:pt x="13934" y="1521"/>
                    <a:pt x="14440" y="1521"/>
                  </a:cubicBezTo>
                  <a:cubicBezTo>
                    <a:pt x="14472" y="1204"/>
                    <a:pt x="14472" y="856"/>
                    <a:pt x="14472" y="508"/>
                  </a:cubicBezTo>
                  <a:lnTo>
                    <a:pt x="14472" y="508"/>
                  </a:lnTo>
                  <a:cubicBezTo>
                    <a:pt x="12565" y="918"/>
                    <a:pt x="10615" y="1107"/>
                    <a:pt x="8659" y="1107"/>
                  </a:cubicBezTo>
                  <a:cubicBezTo>
                    <a:pt x="5936" y="1107"/>
                    <a:pt x="3205" y="741"/>
                    <a:pt x="569" y="96"/>
                  </a:cubicBezTo>
                  <a:cubicBezTo>
                    <a:pt x="545" y="96"/>
                    <a:pt x="521" y="96"/>
                    <a:pt x="511" y="55"/>
                  </a:cubicBezTo>
                  <a:lnTo>
                    <a:pt x="511" y="55"/>
                  </a:lnTo>
                  <a:cubicBezTo>
                    <a:pt x="683" y="1934"/>
                    <a:pt x="1" y="3692"/>
                    <a:pt x="158" y="5575"/>
                  </a:cubicBezTo>
                  <a:cubicBezTo>
                    <a:pt x="284" y="7380"/>
                    <a:pt x="1393" y="8488"/>
                    <a:pt x="3261" y="8646"/>
                  </a:cubicBezTo>
                  <a:cubicBezTo>
                    <a:pt x="4106" y="8731"/>
                    <a:pt x="4950" y="8745"/>
                    <a:pt x="5795" y="8745"/>
                  </a:cubicBezTo>
                  <a:cubicBezTo>
                    <a:pt x="6217" y="8745"/>
                    <a:pt x="6639" y="8741"/>
                    <a:pt x="7062" y="8741"/>
                  </a:cubicBezTo>
                  <a:cubicBezTo>
                    <a:pt x="7414" y="8751"/>
                    <a:pt x="7769" y="8755"/>
                    <a:pt x="8125" y="8755"/>
                  </a:cubicBezTo>
                  <a:cubicBezTo>
                    <a:pt x="8983" y="8755"/>
                    <a:pt x="9843" y="8732"/>
                    <a:pt x="10672" y="8710"/>
                  </a:cubicBezTo>
                  <a:cubicBezTo>
                    <a:pt x="11812" y="8646"/>
                    <a:pt x="13300" y="8773"/>
                    <a:pt x="14409" y="8456"/>
                  </a:cubicBezTo>
                  <a:cubicBezTo>
                    <a:pt x="16847" y="7791"/>
                    <a:pt x="16024" y="2534"/>
                    <a:pt x="15992" y="33"/>
                  </a:cubicBezTo>
                  <a:close/>
                </a:path>
              </a:pathLst>
            </a:custGeom>
            <a:solidFill>
              <a:srgbClr val="F49432"/>
            </a:solidFill>
            <a:ln w="9525" cap="flat" cmpd="sng">
              <a:solidFill>
                <a:srgbClr val="555555"/>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516" name="Google Shape;516;p32"/>
            <p:cNvSpPr/>
            <p:nvPr/>
          </p:nvSpPr>
          <p:spPr>
            <a:xfrm>
              <a:off x="2242787" y="4140357"/>
              <a:ext cx="433741" cy="49848"/>
            </a:xfrm>
            <a:custGeom>
              <a:avLst/>
              <a:gdLst/>
              <a:ahLst/>
              <a:cxnLst/>
              <a:rect l="l" t="t" r="r" b="b"/>
              <a:pathLst>
                <a:path w="13809" h="1587" extrusionOk="0">
                  <a:moveTo>
                    <a:pt x="7918" y="1"/>
                  </a:moveTo>
                  <a:cubicBezTo>
                    <a:pt x="5258" y="1"/>
                    <a:pt x="2598" y="191"/>
                    <a:pt x="1" y="634"/>
                  </a:cubicBezTo>
                  <a:cubicBezTo>
                    <a:pt x="1" y="666"/>
                    <a:pt x="32" y="666"/>
                    <a:pt x="32" y="666"/>
                  </a:cubicBezTo>
                  <a:cubicBezTo>
                    <a:pt x="2627" y="1306"/>
                    <a:pt x="5193" y="1586"/>
                    <a:pt x="7761" y="1586"/>
                  </a:cubicBezTo>
                  <a:cubicBezTo>
                    <a:pt x="9769" y="1586"/>
                    <a:pt x="11780" y="1415"/>
                    <a:pt x="13808" y="1109"/>
                  </a:cubicBezTo>
                  <a:lnTo>
                    <a:pt x="13808" y="792"/>
                  </a:lnTo>
                  <a:cubicBezTo>
                    <a:pt x="13471" y="792"/>
                    <a:pt x="13119" y="807"/>
                    <a:pt x="12772" y="807"/>
                  </a:cubicBezTo>
                  <a:cubicBezTo>
                    <a:pt x="12598" y="807"/>
                    <a:pt x="12426" y="803"/>
                    <a:pt x="12257" y="792"/>
                  </a:cubicBezTo>
                  <a:cubicBezTo>
                    <a:pt x="12130" y="792"/>
                    <a:pt x="12130" y="571"/>
                    <a:pt x="12257" y="571"/>
                  </a:cubicBezTo>
                  <a:lnTo>
                    <a:pt x="13808" y="571"/>
                  </a:lnTo>
                  <a:lnTo>
                    <a:pt x="13808" y="381"/>
                  </a:lnTo>
                  <a:cubicBezTo>
                    <a:pt x="11877" y="222"/>
                    <a:pt x="9881" y="1"/>
                    <a:pt x="7918" y="1"/>
                  </a:cubicBezTo>
                  <a:close/>
                </a:path>
              </a:pathLst>
            </a:custGeom>
            <a:solidFill>
              <a:srgbClr val="F49432"/>
            </a:solidFill>
            <a:ln w="9525" cap="flat" cmpd="sng">
              <a:solidFill>
                <a:srgbClr val="555555"/>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517" name="Google Shape;517;p32"/>
            <p:cNvSpPr/>
            <p:nvPr/>
          </p:nvSpPr>
          <p:spPr>
            <a:xfrm>
              <a:off x="2168188" y="3700491"/>
              <a:ext cx="742752" cy="798379"/>
            </a:xfrm>
            <a:custGeom>
              <a:avLst/>
              <a:gdLst/>
              <a:ahLst/>
              <a:cxnLst/>
              <a:rect l="l" t="t" r="r" b="b"/>
              <a:pathLst>
                <a:path w="23647" h="25418" extrusionOk="0">
                  <a:moveTo>
                    <a:pt x="11593" y="480"/>
                  </a:moveTo>
                  <a:cubicBezTo>
                    <a:pt x="11751" y="480"/>
                    <a:pt x="11909" y="481"/>
                    <a:pt x="12066" y="482"/>
                  </a:cubicBezTo>
                  <a:cubicBezTo>
                    <a:pt x="15898" y="545"/>
                    <a:pt x="19572" y="1274"/>
                    <a:pt x="23372" y="1844"/>
                  </a:cubicBezTo>
                  <a:cubicBezTo>
                    <a:pt x="22644" y="1971"/>
                    <a:pt x="22011" y="2192"/>
                    <a:pt x="21472" y="2604"/>
                  </a:cubicBezTo>
                  <a:cubicBezTo>
                    <a:pt x="19002" y="4377"/>
                    <a:pt x="19034" y="8621"/>
                    <a:pt x="19002" y="11408"/>
                  </a:cubicBezTo>
                  <a:cubicBezTo>
                    <a:pt x="18939" y="14258"/>
                    <a:pt x="18875" y="17108"/>
                    <a:pt x="18875" y="19959"/>
                  </a:cubicBezTo>
                  <a:cubicBezTo>
                    <a:pt x="18875" y="21352"/>
                    <a:pt x="19160" y="23284"/>
                    <a:pt x="17925" y="24297"/>
                  </a:cubicBezTo>
                  <a:cubicBezTo>
                    <a:pt x="17361" y="24768"/>
                    <a:pt x="16203" y="24847"/>
                    <a:pt x="15105" y="24847"/>
                  </a:cubicBezTo>
                  <a:cubicBezTo>
                    <a:pt x="14548" y="24847"/>
                    <a:pt x="14007" y="24826"/>
                    <a:pt x="13565" y="24826"/>
                  </a:cubicBezTo>
                  <a:cubicBezTo>
                    <a:pt x="13411" y="24826"/>
                    <a:pt x="13269" y="24829"/>
                    <a:pt x="13143" y="24836"/>
                  </a:cubicBezTo>
                  <a:cubicBezTo>
                    <a:pt x="11633" y="24903"/>
                    <a:pt x="10113" y="24935"/>
                    <a:pt x="8594" y="24935"/>
                  </a:cubicBezTo>
                  <a:cubicBezTo>
                    <a:pt x="7279" y="24935"/>
                    <a:pt x="5964" y="24911"/>
                    <a:pt x="4656" y="24867"/>
                  </a:cubicBezTo>
                  <a:cubicBezTo>
                    <a:pt x="2787" y="24804"/>
                    <a:pt x="1204" y="24297"/>
                    <a:pt x="1141" y="22175"/>
                  </a:cubicBezTo>
                  <a:cubicBezTo>
                    <a:pt x="1046" y="20877"/>
                    <a:pt x="1204" y="19483"/>
                    <a:pt x="1267" y="18185"/>
                  </a:cubicBezTo>
                  <a:cubicBezTo>
                    <a:pt x="1362" y="12896"/>
                    <a:pt x="1141" y="7576"/>
                    <a:pt x="634" y="2287"/>
                  </a:cubicBezTo>
                  <a:lnTo>
                    <a:pt x="634" y="2129"/>
                  </a:lnTo>
                  <a:cubicBezTo>
                    <a:pt x="634" y="1907"/>
                    <a:pt x="571" y="1717"/>
                    <a:pt x="571" y="1559"/>
                  </a:cubicBezTo>
                  <a:lnTo>
                    <a:pt x="571" y="1559"/>
                  </a:lnTo>
                  <a:cubicBezTo>
                    <a:pt x="634" y="1591"/>
                    <a:pt x="697" y="1591"/>
                    <a:pt x="729" y="1591"/>
                  </a:cubicBezTo>
                  <a:cubicBezTo>
                    <a:pt x="4311" y="832"/>
                    <a:pt x="7951" y="480"/>
                    <a:pt x="11593" y="480"/>
                  </a:cubicBezTo>
                  <a:close/>
                  <a:moveTo>
                    <a:pt x="11241" y="0"/>
                  </a:moveTo>
                  <a:cubicBezTo>
                    <a:pt x="7680" y="0"/>
                    <a:pt x="4098" y="378"/>
                    <a:pt x="571" y="1084"/>
                  </a:cubicBezTo>
                  <a:cubicBezTo>
                    <a:pt x="543" y="1075"/>
                    <a:pt x="518" y="1071"/>
                    <a:pt x="495" y="1071"/>
                  </a:cubicBezTo>
                  <a:cubicBezTo>
                    <a:pt x="441" y="1071"/>
                    <a:pt x="403" y="1093"/>
                    <a:pt x="381" y="1116"/>
                  </a:cubicBezTo>
                  <a:cubicBezTo>
                    <a:pt x="332" y="1077"/>
                    <a:pt x="278" y="1059"/>
                    <a:pt x="226" y="1059"/>
                  </a:cubicBezTo>
                  <a:cubicBezTo>
                    <a:pt x="107" y="1059"/>
                    <a:pt x="1" y="1152"/>
                    <a:pt x="1" y="1306"/>
                  </a:cubicBezTo>
                  <a:cubicBezTo>
                    <a:pt x="634" y="7734"/>
                    <a:pt x="824" y="14195"/>
                    <a:pt x="634" y="20655"/>
                  </a:cubicBezTo>
                  <a:cubicBezTo>
                    <a:pt x="571" y="22239"/>
                    <a:pt x="412" y="24075"/>
                    <a:pt x="2091" y="24931"/>
                  </a:cubicBezTo>
                  <a:cubicBezTo>
                    <a:pt x="2946" y="25342"/>
                    <a:pt x="3991" y="25311"/>
                    <a:pt x="4941" y="25342"/>
                  </a:cubicBezTo>
                  <a:cubicBezTo>
                    <a:pt x="6146" y="25389"/>
                    <a:pt x="7386" y="25418"/>
                    <a:pt x="8622" y="25418"/>
                  </a:cubicBezTo>
                  <a:cubicBezTo>
                    <a:pt x="9075" y="25418"/>
                    <a:pt x="9527" y="25414"/>
                    <a:pt x="9976" y="25406"/>
                  </a:cubicBezTo>
                  <a:cubicBezTo>
                    <a:pt x="11623" y="25342"/>
                    <a:pt x="13333" y="25311"/>
                    <a:pt x="14980" y="25184"/>
                  </a:cubicBezTo>
                  <a:cubicBezTo>
                    <a:pt x="15867" y="25152"/>
                    <a:pt x="16880" y="25184"/>
                    <a:pt x="17735" y="24867"/>
                  </a:cubicBezTo>
                  <a:cubicBezTo>
                    <a:pt x="19667" y="24075"/>
                    <a:pt x="19319" y="21669"/>
                    <a:pt x="19319" y="19959"/>
                  </a:cubicBezTo>
                  <a:cubicBezTo>
                    <a:pt x="19350" y="16918"/>
                    <a:pt x="19382" y="13846"/>
                    <a:pt x="19414" y="10775"/>
                  </a:cubicBezTo>
                  <a:cubicBezTo>
                    <a:pt x="19477" y="7449"/>
                    <a:pt x="19572" y="3237"/>
                    <a:pt x="23467" y="2129"/>
                  </a:cubicBezTo>
                  <a:cubicBezTo>
                    <a:pt x="23646" y="2069"/>
                    <a:pt x="23601" y="1841"/>
                    <a:pt x="23409" y="1841"/>
                  </a:cubicBezTo>
                  <a:cubicBezTo>
                    <a:pt x="23406" y="1841"/>
                    <a:pt x="23402" y="1841"/>
                    <a:pt x="23399" y="1841"/>
                  </a:cubicBezTo>
                  <a:lnTo>
                    <a:pt x="23399" y="1841"/>
                  </a:lnTo>
                  <a:cubicBezTo>
                    <a:pt x="23503" y="1821"/>
                    <a:pt x="23524" y="1683"/>
                    <a:pt x="23436" y="1654"/>
                  </a:cubicBezTo>
                  <a:cubicBezTo>
                    <a:pt x="19857" y="419"/>
                    <a:pt x="15772" y="102"/>
                    <a:pt x="12066" y="7"/>
                  </a:cubicBezTo>
                  <a:cubicBezTo>
                    <a:pt x="11791" y="3"/>
                    <a:pt x="11516" y="0"/>
                    <a:pt x="11241" y="0"/>
                  </a:cubicBezTo>
                  <a:close/>
                </a:path>
              </a:pathLst>
            </a:custGeom>
            <a:solidFill>
              <a:srgbClr val="555555"/>
            </a:solidFill>
            <a:ln w="9525" cap="flat" cmpd="sng">
              <a:solidFill>
                <a:srgbClr val="555555"/>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518" name="Google Shape;518;p32"/>
            <p:cNvSpPr/>
            <p:nvPr/>
          </p:nvSpPr>
          <p:spPr>
            <a:xfrm>
              <a:off x="2184113" y="3710605"/>
              <a:ext cx="717216" cy="69730"/>
            </a:xfrm>
            <a:custGeom>
              <a:avLst/>
              <a:gdLst/>
              <a:ahLst/>
              <a:cxnLst/>
              <a:rect l="l" t="t" r="r" b="b"/>
              <a:pathLst>
                <a:path w="22834" h="2220" extrusionOk="0">
                  <a:moveTo>
                    <a:pt x="11119" y="0"/>
                  </a:moveTo>
                  <a:cubicBezTo>
                    <a:pt x="7455" y="0"/>
                    <a:pt x="3793" y="408"/>
                    <a:pt x="190" y="1110"/>
                  </a:cubicBezTo>
                  <a:cubicBezTo>
                    <a:pt x="150" y="1170"/>
                    <a:pt x="110" y="1192"/>
                    <a:pt x="70" y="1192"/>
                  </a:cubicBezTo>
                  <a:cubicBezTo>
                    <a:pt x="47" y="1192"/>
                    <a:pt x="23" y="1185"/>
                    <a:pt x="0" y="1174"/>
                  </a:cubicBezTo>
                  <a:lnTo>
                    <a:pt x="0" y="1174"/>
                  </a:lnTo>
                  <a:cubicBezTo>
                    <a:pt x="0" y="1364"/>
                    <a:pt x="32" y="1554"/>
                    <a:pt x="32" y="1712"/>
                  </a:cubicBezTo>
                  <a:cubicBezTo>
                    <a:pt x="58" y="1607"/>
                    <a:pt x="128" y="1546"/>
                    <a:pt x="241" y="1546"/>
                  </a:cubicBezTo>
                  <a:cubicBezTo>
                    <a:pt x="264" y="1546"/>
                    <a:pt x="290" y="1548"/>
                    <a:pt x="317" y="1554"/>
                  </a:cubicBezTo>
                  <a:cubicBezTo>
                    <a:pt x="3631" y="2012"/>
                    <a:pt x="6945" y="2219"/>
                    <a:pt x="10258" y="2219"/>
                  </a:cubicBezTo>
                  <a:cubicBezTo>
                    <a:pt x="13817" y="2219"/>
                    <a:pt x="17375" y="1980"/>
                    <a:pt x="20933" y="1554"/>
                  </a:cubicBezTo>
                  <a:cubicBezTo>
                    <a:pt x="21092" y="1554"/>
                    <a:pt x="21123" y="1839"/>
                    <a:pt x="20965" y="1839"/>
                  </a:cubicBezTo>
                  <a:lnTo>
                    <a:pt x="20870" y="1839"/>
                  </a:lnTo>
                  <a:lnTo>
                    <a:pt x="20933" y="2187"/>
                  </a:lnTo>
                  <a:cubicBezTo>
                    <a:pt x="21440" y="1839"/>
                    <a:pt x="22074" y="1554"/>
                    <a:pt x="22834" y="1427"/>
                  </a:cubicBezTo>
                  <a:lnTo>
                    <a:pt x="22834" y="1364"/>
                  </a:lnTo>
                  <a:cubicBezTo>
                    <a:pt x="19033" y="794"/>
                    <a:pt x="15360" y="65"/>
                    <a:pt x="11528" y="2"/>
                  </a:cubicBezTo>
                  <a:cubicBezTo>
                    <a:pt x="11391" y="1"/>
                    <a:pt x="11255" y="0"/>
                    <a:pt x="11119" y="0"/>
                  </a:cubicBezTo>
                  <a:close/>
                </a:path>
              </a:pathLst>
            </a:custGeom>
            <a:solidFill>
              <a:srgbClr val="D8EEF9"/>
            </a:solidFill>
            <a:ln w="9525" cap="flat" cmpd="sng">
              <a:solidFill>
                <a:srgbClr val="555555"/>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519" name="Google Shape;519;p32"/>
            <p:cNvSpPr/>
            <p:nvPr/>
          </p:nvSpPr>
          <p:spPr>
            <a:xfrm>
              <a:off x="2186092" y="3760201"/>
              <a:ext cx="661275" cy="36153"/>
            </a:xfrm>
            <a:custGeom>
              <a:avLst/>
              <a:gdLst/>
              <a:ahLst/>
              <a:cxnLst/>
              <a:rect l="l" t="t" r="r" b="b"/>
              <a:pathLst>
                <a:path w="21053" h="1151" extrusionOk="0">
                  <a:moveTo>
                    <a:pt x="206" y="0"/>
                  </a:moveTo>
                  <a:cubicBezTo>
                    <a:pt x="110" y="0"/>
                    <a:pt x="55" y="82"/>
                    <a:pt x="1" y="165"/>
                  </a:cubicBezTo>
                  <a:lnTo>
                    <a:pt x="1" y="323"/>
                  </a:lnTo>
                  <a:cubicBezTo>
                    <a:pt x="64" y="386"/>
                    <a:pt x="96" y="418"/>
                    <a:pt x="127" y="418"/>
                  </a:cubicBezTo>
                  <a:cubicBezTo>
                    <a:pt x="3471" y="898"/>
                    <a:pt x="6860" y="1151"/>
                    <a:pt x="10246" y="1151"/>
                  </a:cubicBezTo>
                  <a:cubicBezTo>
                    <a:pt x="13788" y="1151"/>
                    <a:pt x="17326" y="874"/>
                    <a:pt x="20807" y="291"/>
                  </a:cubicBezTo>
                  <a:lnTo>
                    <a:pt x="20902" y="291"/>
                  </a:lnTo>
                  <a:cubicBezTo>
                    <a:pt x="21052" y="261"/>
                    <a:pt x="21032" y="4"/>
                    <a:pt x="20894" y="4"/>
                  </a:cubicBezTo>
                  <a:cubicBezTo>
                    <a:pt x="20887" y="4"/>
                    <a:pt x="20879" y="5"/>
                    <a:pt x="20870" y="6"/>
                  </a:cubicBezTo>
                  <a:cubicBezTo>
                    <a:pt x="17344" y="445"/>
                    <a:pt x="13818" y="684"/>
                    <a:pt x="10291" y="684"/>
                  </a:cubicBezTo>
                  <a:cubicBezTo>
                    <a:pt x="6946" y="684"/>
                    <a:pt x="3600" y="469"/>
                    <a:pt x="254" y="6"/>
                  </a:cubicBezTo>
                  <a:cubicBezTo>
                    <a:pt x="237" y="2"/>
                    <a:pt x="221" y="0"/>
                    <a:pt x="206" y="0"/>
                  </a:cubicBezTo>
                  <a:close/>
                </a:path>
              </a:pathLst>
            </a:custGeom>
            <a:solidFill>
              <a:srgbClr val="555555"/>
            </a:solidFill>
            <a:ln w="9525" cap="flat" cmpd="sng">
              <a:solidFill>
                <a:srgbClr val="555555"/>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520" name="Google Shape;520;p32"/>
            <p:cNvSpPr/>
            <p:nvPr/>
          </p:nvSpPr>
          <p:spPr>
            <a:xfrm>
              <a:off x="2180124" y="3769342"/>
              <a:ext cx="662531" cy="713384"/>
            </a:xfrm>
            <a:custGeom>
              <a:avLst/>
              <a:gdLst/>
              <a:ahLst/>
              <a:cxnLst/>
              <a:rect l="l" t="t" r="r" b="b"/>
              <a:pathLst>
                <a:path w="21093" h="22712" extrusionOk="0">
                  <a:moveTo>
                    <a:pt x="3563" y="1985"/>
                  </a:moveTo>
                  <a:cubicBezTo>
                    <a:pt x="3577" y="1985"/>
                    <a:pt x="3593" y="1988"/>
                    <a:pt x="3611" y="1995"/>
                  </a:cubicBezTo>
                  <a:cubicBezTo>
                    <a:pt x="4028" y="2118"/>
                    <a:pt x="4465" y="2165"/>
                    <a:pt x="4920" y="2165"/>
                  </a:cubicBezTo>
                  <a:cubicBezTo>
                    <a:pt x="5052" y="2165"/>
                    <a:pt x="5186" y="2161"/>
                    <a:pt x="5321" y="2154"/>
                  </a:cubicBezTo>
                  <a:cubicBezTo>
                    <a:pt x="5416" y="2154"/>
                    <a:pt x="5416" y="2344"/>
                    <a:pt x="5321" y="2344"/>
                  </a:cubicBezTo>
                  <a:cubicBezTo>
                    <a:pt x="5130" y="2364"/>
                    <a:pt x="4940" y="2374"/>
                    <a:pt x="4749" y="2374"/>
                  </a:cubicBezTo>
                  <a:cubicBezTo>
                    <a:pt x="4338" y="2374"/>
                    <a:pt x="3927" y="2325"/>
                    <a:pt x="3516" y="2217"/>
                  </a:cubicBezTo>
                  <a:cubicBezTo>
                    <a:pt x="3431" y="2189"/>
                    <a:pt x="3447" y="1985"/>
                    <a:pt x="3563" y="1985"/>
                  </a:cubicBezTo>
                  <a:close/>
                  <a:moveTo>
                    <a:pt x="16176" y="3495"/>
                  </a:moveTo>
                  <a:cubicBezTo>
                    <a:pt x="16213" y="3495"/>
                    <a:pt x="16247" y="3520"/>
                    <a:pt x="16247" y="3579"/>
                  </a:cubicBezTo>
                  <a:cubicBezTo>
                    <a:pt x="16437" y="6176"/>
                    <a:pt x="16278" y="8836"/>
                    <a:pt x="16278" y="11433"/>
                  </a:cubicBezTo>
                  <a:lnTo>
                    <a:pt x="16278" y="11971"/>
                  </a:lnTo>
                  <a:lnTo>
                    <a:pt x="17355" y="12193"/>
                  </a:lnTo>
                  <a:cubicBezTo>
                    <a:pt x="17419" y="12224"/>
                    <a:pt x="17419" y="12319"/>
                    <a:pt x="17355" y="12351"/>
                  </a:cubicBezTo>
                  <a:lnTo>
                    <a:pt x="17387" y="12351"/>
                  </a:lnTo>
                  <a:cubicBezTo>
                    <a:pt x="17403" y="12288"/>
                    <a:pt x="17450" y="12256"/>
                    <a:pt x="17494" y="12256"/>
                  </a:cubicBezTo>
                  <a:cubicBezTo>
                    <a:pt x="17537" y="12256"/>
                    <a:pt x="17577" y="12288"/>
                    <a:pt x="17577" y="12351"/>
                  </a:cubicBezTo>
                  <a:cubicBezTo>
                    <a:pt x="17735" y="14220"/>
                    <a:pt x="17704" y="16151"/>
                    <a:pt x="17735" y="18052"/>
                  </a:cubicBezTo>
                  <a:cubicBezTo>
                    <a:pt x="17767" y="18970"/>
                    <a:pt x="18020" y="20268"/>
                    <a:pt x="17292" y="21028"/>
                  </a:cubicBezTo>
                  <a:cubicBezTo>
                    <a:pt x="16627" y="21788"/>
                    <a:pt x="15360" y="21725"/>
                    <a:pt x="14442" y="21788"/>
                  </a:cubicBezTo>
                  <a:cubicBezTo>
                    <a:pt x="12637" y="21883"/>
                    <a:pt x="10863" y="21978"/>
                    <a:pt x="9026" y="21978"/>
                  </a:cubicBezTo>
                  <a:cubicBezTo>
                    <a:pt x="8163" y="21992"/>
                    <a:pt x="7067" y="22102"/>
                    <a:pt x="5968" y="22102"/>
                  </a:cubicBezTo>
                  <a:cubicBezTo>
                    <a:pt x="4408" y="22102"/>
                    <a:pt x="2843" y="21879"/>
                    <a:pt x="1932" y="20838"/>
                  </a:cubicBezTo>
                  <a:cubicBezTo>
                    <a:pt x="1" y="18558"/>
                    <a:pt x="1774" y="15138"/>
                    <a:pt x="1521" y="12668"/>
                  </a:cubicBezTo>
                  <a:cubicBezTo>
                    <a:pt x="1483" y="12497"/>
                    <a:pt x="1616" y="12394"/>
                    <a:pt x="1735" y="12394"/>
                  </a:cubicBezTo>
                  <a:cubicBezTo>
                    <a:pt x="1815" y="12394"/>
                    <a:pt x="1888" y="12440"/>
                    <a:pt x="1901" y="12541"/>
                  </a:cubicBezTo>
                  <a:lnTo>
                    <a:pt x="1901" y="12668"/>
                  </a:lnTo>
                  <a:cubicBezTo>
                    <a:pt x="1932" y="12604"/>
                    <a:pt x="1964" y="12541"/>
                    <a:pt x="2059" y="12541"/>
                  </a:cubicBezTo>
                  <a:lnTo>
                    <a:pt x="2059" y="12509"/>
                  </a:lnTo>
                  <a:cubicBezTo>
                    <a:pt x="1806" y="12509"/>
                    <a:pt x="1742" y="12161"/>
                    <a:pt x="1964" y="12129"/>
                  </a:cubicBezTo>
                  <a:cubicBezTo>
                    <a:pt x="4602" y="11696"/>
                    <a:pt x="7441" y="11386"/>
                    <a:pt x="10256" y="11386"/>
                  </a:cubicBezTo>
                  <a:cubicBezTo>
                    <a:pt x="12172" y="11386"/>
                    <a:pt x="14077" y="11530"/>
                    <a:pt x="15898" y="11876"/>
                  </a:cubicBezTo>
                  <a:lnTo>
                    <a:pt x="15898" y="11433"/>
                  </a:lnTo>
                  <a:lnTo>
                    <a:pt x="15898" y="10293"/>
                  </a:lnTo>
                  <a:cubicBezTo>
                    <a:pt x="15360" y="10324"/>
                    <a:pt x="14853" y="10324"/>
                    <a:pt x="14315" y="10324"/>
                  </a:cubicBezTo>
                  <a:cubicBezTo>
                    <a:pt x="14188" y="10324"/>
                    <a:pt x="14188" y="10103"/>
                    <a:pt x="14315" y="10103"/>
                  </a:cubicBezTo>
                  <a:cubicBezTo>
                    <a:pt x="14885" y="10103"/>
                    <a:pt x="15392" y="10134"/>
                    <a:pt x="15898" y="10134"/>
                  </a:cubicBezTo>
                  <a:lnTo>
                    <a:pt x="15898" y="7854"/>
                  </a:lnTo>
                  <a:cubicBezTo>
                    <a:pt x="15877" y="7847"/>
                    <a:pt x="15855" y="7844"/>
                    <a:pt x="15832" y="7844"/>
                  </a:cubicBezTo>
                  <a:cubicBezTo>
                    <a:pt x="15647" y="7844"/>
                    <a:pt x="15406" y="8048"/>
                    <a:pt x="15265" y="8076"/>
                  </a:cubicBezTo>
                  <a:cubicBezTo>
                    <a:pt x="15107" y="8076"/>
                    <a:pt x="14980" y="8044"/>
                    <a:pt x="14917" y="7886"/>
                  </a:cubicBezTo>
                  <a:cubicBezTo>
                    <a:pt x="14870" y="7745"/>
                    <a:pt x="15032" y="7552"/>
                    <a:pt x="15183" y="7552"/>
                  </a:cubicBezTo>
                  <a:cubicBezTo>
                    <a:pt x="15236" y="7552"/>
                    <a:pt x="15287" y="7575"/>
                    <a:pt x="15328" y="7632"/>
                  </a:cubicBezTo>
                  <a:cubicBezTo>
                    <a:pt x="15378" y="7731"/>
                    <a:pt x="15292" y="7811"/>
                    <a:pt x="15222" y="7811"/>
                  </a:cubicBezTo>
                  <a:cubicBezTo>
                    <a:pt x="15202" y="7811"/>
                    <a:pt x="15184" y="7805"/>
                    <a:pt x="15170" y="7791"/>
                  </a:cubicBezTo>
                  <a:lnTo>
                    <a:pt x="15170" y="7791"/>
                  </a:lnTo>
                  <a:cubicBezTo>
                    <a:pt x="15202" y="7823"/>
                    <a:pt x="15225" y="7838"/>
                    <a:pt x="15253" y="7838"/>
                  </a:cubicBezTo>
                  <a:cubicBezTo>
                    <a:pt x="15281" y="7838"/>
                    <a:pt x="15313" y="7822"/>
                    <a:pt x="15360" y="7791"/>
                  </a:cubicBezTo>
                  <a:cubicBezTo>
                    <a:pt x="15455" y="7759"/>
                    <a:pt x="15550" y="7727"/>
                    <a:pt x="15645" y="7696"/>
                  </a:cubicBezTo>
                  <a:lnTo>
                    <a:pt x="15867" y="7696"/>
                  </a:lnTo>
                  <a:cubicBezTo>
                    <a:pt x="15867" y="6809"/>
                    <a:pt x="15930" y="5954"/>
                    <a:pt x="15962" y="5099"/>
                  </a:cubicBezTo>
                  <a:lnTo>
                    <a:pt x="15962" y="5099"/>
                  </a:lnTo>
                  <a:cubicBezTo>
                    <a:pt x="15724" y="5131"/>
                    <a:pt x="15463" y="5146"/>
                    <a:pt x="15202" y="5146"/>
                  </a:cubicBezTo>
                  <a:cubicBezTo>
                    <a:pt x="14940" y="5146"/>
                    <a:pt x="14679" y="5131"/>
                    <a:pt x="14442" y="5099"/>
                  </a:cubicBezTo>
                  <a:cubicBezTo>
                    <a:pt x="14283" y="5067"/>
                    <a:pt x="14283" y="4877"/>
                    <a:pt x="14442" y="4877"/>
                  </a:cubicBezTo>
                  <a:cubicBezTo>
                    <a:pt x="14581" y="4868"/>
                    <a:pt x="14728" y="4864"/>
                    <a:pt x="14879" y="4864"/>
                  </a:cubicBezTo>
                  <a:cubicBezTo>
                    <a:pt x="15242" y="4864"/>
                    <a:pt x="15626" y="4887"/>
                    <a:pt x="15962" y="4909"/>
                  </a:cubicBezTo>
                  <a:cubicBezTo>
                    <a:pt x="15993" y="4434"/>
                    <a:pt x="16025" y="3991"/>
                    <a:pt x="16088" y="3579"/>
                  </a:cubicBezTo>
                  <a:cubicBezTo>
                    <a:pt x="16088" y="3528"/>
                    <a:pt x="16134" y="3495"/>
                    <a:pt x="16176" y="3495"/>
                  </a:cubicBezTo>
                  <a:close/>
                  <a:moveTo>
                    <a:pt x="21029" y="0"/>
                  </a:moveTo>
                  <a:cubicBezTo>
                    <a:pt x="17548" y="583"/>
                    <a:pt x="14001" y="860"/>
                    <a:pt x="10456" y="860"/>
                  </a:cubicBezTo>
                  <a:cubicBezTo>
                    <a:pt x="7066" y="860"/>
                    <a:pt x="3677" y="607"/>
                    <a:pt x="349" y="127"/>
                  </a:cubicBezTo>
                  <a:cubicBezTo>
                    <a:pt x="317" y="127"/>
                    <a:pt x="286" y="95"/>
                    <a:pt x="254" y="32"/>
                  </a:cubicBezTo>
                  <a:lnTo>
                    <a:pt x="254" y="32"/>
                  </a:lnTo>
                  <a:cubicBezTo>
                    <a:pt x="761" y="5352"/>
                    <a:pt x="982" y="10641"/>
                    <a:pt x="887" y="15961"/>
                  </a:cubicBezTo>
                  <a:cubicBezTo>
                    <a:pt x="824" y="17260"/>
                    <a:pt x="666" y="18653"/>
                    <a:pt x="761" y="19952"/>
                  </a:cubicBezTo>
                  <a:cubicBezTo>
                    <a:pt x="824" y="22042"/>
                    <a:pt x="2407" y="22580"/>
                    <a:pt x="4276" y="22644"/>
                  </a:cubicBezTo>
                  <a:cubicBezTo>
                    <a:pt x="5584" y="22688"/>
                    <a:pt x="6899" y="22711"/>
                    <a:pt x="8214" y="22711"/>
                  </a:cubicBezTo>
                  <a:cubicBezTo>
                    <a:pt x="9733" y="22711"/>
                    <a:pt x="11253" y="22680"/>
                    <a:pt x="12763" y="22612"/>
                  </a:cubicBezTo>
                  <a:cubicBezTo>
                    <a:pt x="12964" y="22596"/>
                    <a:pt x="13204" y="22592"/>
                    <a:pt x="13469" y="22592"/>
                  </a:cubicBezTo>
                  <a:cubicBezTo>
                    <a:pt x="13801" y="22592"/>
                    <a:pt x="14172" y="22598"/>
                    <a:pt x="14555" y="22598"/>
                  </a:cubicBezTo>
                  <a:cubicBezTo>
                    <a:pt x="15702" y="22598"/>
                    <a:pt x="16951" y="22537"/>
                    <a:pt x="17545" y="22042"/>
                  </a:cubicBezTo>
                  <a:cubicBezTo>
                    <a:pt x="18780" y="21060"/>
                    <a:pt x="18495" y="19128"/>
                    <a:pt x="18495" y="17735"/>
                  </a:cubicBezTo>
                  <a:cubicBezTo>
                    <a:pt x="18495" y="14885"/>
                    <a:pt x="18559" y="12034"/>
                    <a:pt x="18622" y="9184"/>
                  </a:cubicBezTo>
                  <a:cubicBezTo>
                    <a:pt x="18654" y="6366"/>
                    <a:pt x="18622" y="2154"/>
                    <a:pt x="21092" y="349"/>
                  </a:cubicBezTo>
                  <a:lnTo>
                    <a:pt x="21029" y="0"/>
                  </a:lnTo>
                  <a:close/>
                </a:path>
              </a:pathLst>
            </a:custGeom>
            <a:solidFill>
              <a:srgbClr val="D8EEF9"/>
            </a:solidFill>
            <a:ln w="9525" cap="flat" cmpd="sng">
              <a:solidFill>
                <a:srgbClr val="555555"/>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521" name="Google Shape;521;p32"/>
            <p:cNvSpPr/>
            <p:nvPr/>
          </p:nvSpPr>
          <p:spPr>
            <a:xfrm>
              <a:off x="2175161" y="3876450"/>
              <a:ext cx="575965" cy="585011"/>
            </a:xfrm>
            <a:custGeom>
              <a:avLst/>
              <a:gdLst/>
              <a:ahLst/>
              <a:cxnLst/>
              <a:rect l="l" t="t" r="r" b="b"/>
              <a:pathLst>
                <a:path w="18337" h="18625" extrusionOk="0">
                  <a:moveTo>
                    <a:pt x="17450" y="9448"/>
                  </a:moveTo>
                  <a:cubicBezTo>
                    <a:pt x="17513" y="11918"/>
                    <a:pt x="18337" y="17207"/>
                    <a:pt x="15866" y="17872"/>
                  </a:cubicBezTo>
                  <a:cubicBezTo>
                    <a:pt x="14758" y="18188"/>
                    <a:pt x="13301" y="18093"/>
                    <a:pt x="12161" y="18125"/>
                  </a:cubicBezTo>
                  <a:cubicBezTo>
                    <a:pt x="10958" y="18157"/>
                    <a:pt x="9754" y="18157"/>
                    <a:pt x="8551" y="18157"/>
                  </a:cubicBezTo>
                  <a:cubicBezTo>
                    <a:pt x="7917" y="18157"/>
                    <a:pt x="7284" y="18173"/>
                    <a:pt x="6651" y="18173"/>
                  </a:cubicBezTo>
                  <a:cubicBezTo>
                    <a:pt x="6017" y="18173"/>
                    <a:pt x="5384" y="18157"/>
                    <a:pt x="4751" y="18093"/>
                  </a:cubicBezTo>
                  <a:cubicBezTo>
                    <a:pt x="2882" y="17935"/>
                    <a:pt x="1774" y="16858"/>
                    <a:pt x="1615" y="15085"/>
                  </a:cubicBezTo>
                  <a:cubicBezTo>
                    <a:pt x="1425" y="13185"/>
                    <a:pt x="2154" y="11380"/>
                    <a:pt x="1995" y="9480"/>
                  </a:cubicBezTo>
                  <a:lnTo>
                    <a:pt x="1995" y="9480"/>
                  </a:lnTo>
                  <a:cubicBezTo>
                    <a:pt x="1995" y="9480"/>
                    <a:pt x="2027" y="9543"/>
                    <a:pt x="2059" y="9543"/>
                  </a:cubicBezTo>
                  <a:cubicBezTo>
                    <a:pt x="4641" y="10193"/>
                    <a:pt x="7316" y="10544"/>
                    <a:pt x="9984" y="10544"/>
                  </a:cubicBezTo>
                  <a:cubicBezTo>
                    <a:pt x="11995" y="10544"/>
                    <a:pt x="14002" y="10345"/>
                    <a:pt x="15961" y="9923"/>
                  </a:cubicBezTo>
                  <a:lnTo>
                    <a:pt x="15961" y="9923"/>
                  </a:lnTo>
                  <a:cubicBezTo>
                    <a:pt x="15930" y="10240"/>
                    <a:pt x="15930" y="10588"/>
                    <a:pt x="15930" y="10968"/>
                  </a:cubicBezTo>
                  <a:cubicBezTo>
                    <a:pt x="15391" y="10905"/>
                    <a:pt x="14916" y="10905"/>
                    <a:pt x="14410" y="10905"/>
                  </a:cubicBezTo>
                  <a:cubicBezTo>
                    <a:pt x="14251" y="10905"/>
                    <a:pt x="14251" y="11158"/>
                    <a:pt x="14410" y="11158"/>
                  </a:cubicBezTo>
                  <a:cubicBezTo>
                    <a:pt x="14916" y="11126"/>
                    <a:pt x="15391" y="11126"/>
                    <a:pt x="15930" y="11126"/>
                  </a:cubicBezTo>
                  <a:cubicBezTo>
                    <a:pt x="15866" y="11855"/>
                    <a:pt x="15866" y="12583"/>
                    <a:pt x="15866" y="13280"/>
                  </a:cubicBezTo>
                  <a:cubicBezTo>
                    <a:pt x="15661" y="13264"/>
                    <a:pt x="15447" y="13256"/>
                    <a:pt x="15229" y="13256"/>
                  </a:cubicBezTo>
                  <a:cubicBezTo>
                    <a:pt x="15011" y="13256"/>
                    <a:pt x="14790" y="13264"/>
                    <a:pt x="14568" y="13280"/>
                  </a:cubicBezTo>
                  <a:cubicBezTo>
                    <a:pt x="14441" y="13280"/>
                    <a:pt x="14441" y="13501"/>
                    <a:pt x="14568" y="13501"/>
                  </a:cubicBezTo>
                  <a:cubicBezTo>
                    <a:pt x="14716" y="13512"/>
                    <a:pt x="14864" y="13516"/>
                    <a:pt x="15010" y="13516"/>
                  </a:cubicBezTo>
                  <a:cubicBezTo>
                    <a:pt x="15303" y="13516"/>
                    <a:pt x="15592" y="13501"/>
                    <a:pt x="15866" y="13501"/>
                  </a:cubicBezTo>
                  <a:cubicBezTo>
                    <a:pt x="15866" y="14230"/>
                    <a:pt x="15866" y="15022"/>
                    <a:pt x="15930" y="15782"/>
                  </a:cubicBezTo>
                  <a:cubicBezTo>
                    <a:pt x="15830" y="15789"/>
                    <a:pt x="15730" y="15793"/>
                    <a:pt x="15631" y="15793"/>
                  </a:cubicBezTo>
                  <a:cubicBezTo>
                    <a:pt x="15287" y="15793"/>
                    <a:pt x="14943" y="15746"/>
                    <a:pt x="14600" y="15623"/>
                  </a:cubicBezTo>
                  <a:cubicBezTo>
                    <a:pt x="14582" y="15616"/>
                    <a:pt x="14566" y="15613"/>
                    <a:pt x="14551" y="15613"/>
                  </a:cubicBezTo>
                  <a:cubicBezTo>
                    <a:pt x="14430" y="15613"/>
                    <a:pt x="14395" y="15820"/>
                    <a:pt x="14536" y="15877"/>
                  </a:cubicBezTo>
                  <a:cubicBezTo>
                    <a:pt x="14813" y="15976"/>
                    <a:pt x="15103" y="16025"/>
                    <a:pt x="15397" y="16025"/>
                  </a:cubicBezTo>
                  <a:cubicBezTo>
                    <a:pt x="15573" y="16025"/>
                    <a:pt x="15752" y="16007"/>
                    <a:pt x="15930" y="15972"/>
                  </a:cubicBezTo>
                  <a:cubicBezTo>
                    <a:pt x="15955" y="16022"/>
                    <a:pt x="16016" y="16048"/>
                    <a:pt x="16080" y="16048"/>
                  </a:cubicBezTo>
                  <a:cubicBezTo>
                    <a:pt x="16176" y="16048"/>
                    <a:pt x="16278" y="15991"/>
                    <a:pt x="16278" y="15877"/>
                  </a:cubicBezTo>
                  <a:cubicBezTo>
                    <a:pt x="16310" y="15022"/>
                    <a:pt x="16341" y="14230"/>
                    <a:pt x="16341" y="13406"/>
                  </a:cubicBezTo>
                  <a:cubicBezTo>
                    <a:pt x="16405" y="13375"/>
                    <a:pt x="16405" y="13343"/>
                    <a:pt x="16341" y="13280"/>
                  </a:cubicBezTo>
                  <a:lnTo>
                    <a:pt x="16341" y="9733"/>
                  </a:lnTo>
                  <a:cubicBezTo>
                    <a:pt x="16721" y="9638"/>
                    <a:pt x="17102" y="9575"/>
                    <a:pt x="17450" y="9448"/>
                  </a:cubicBezTo>
                  <a:close/>
                  <a:moveTo>
                    <a:pt x="16217" y="1"/>
                  </a:moveTo>
                  <a:cubicBezTo>
                    <a:pt x="16173" y="1"/>
                    <a:pt x="16120" y="37"/>
                    <a:pt x="16120" y="74"/>
                  </a:cubicBezTo>
                  <a:cubicBezTo>
                    <a:pt x="16025" y="549"/>
                    <a:pt x="16025" y="992"/>
                    <a:pt x="15993" y="1404"/>
                  </a:cubicBezTo>
                  <a:cubicBezTo>
                    <a:pt x="15715" y="1367"/>
                    <a:pt x="15415" y="1351"/>
                    <a:pt x="15119" y="1351"/>
                  </a:cubicBezTo>
                  <a:cubicBezTo>
                    <a:pt x="14909" y="1351"/>
                    <a:pt x="14701" y="1359"/>
                    <a:pt x="14505" y="1372"/>
                  </a:cubicBezTo>
                  <a:cubicBezTo>
                    <a:pt x="14346" y="1404"/>
                    <a:pt x="14346" y="1626"/>
                    <a:pt x="14505" y="1626"/>
                  </a:cubicBezTo>
                  <a:cubicBezTo>
                    <a:pt x="14742" y="1641"/>
                    <a:pt x="14996" y="1649"/>
                    <a:pt x="15249" y="1649"/>
                  </a:cubicBezTo>
                  <a:cubicBezTo>
                    <a:pt x="15502" y="1649"/>
                    <a:pt x="15756" y="1641"/>
                    <a:pt x="15993" y="1626"/>
                  </a:cubicBezTo>
                  <a:lnTo>
                    <a:pt x="15993" y="1626"/>
                  </a:lnTo>
                  <a:cubicBezTo>
                    <a:pt x="15961" y="2481"/>
                    <a:pt x="15930" y="3304"/>
                    <a:pt x="15930" y="4191"/>
                  </a:cubicBezTo>
                  <a:cubicBezTo>
                    <a:pt x="15882" y="4175"/>
                    <a:pt x="15843" y="4167"/>
                    <a:pt x="15803" y="4167"/>
                  </a:cubicBezTo>
                  <a:cubicBezTo>
                    <a:pt x="15763" y="4167"/>
                    <a:pt x="15724" y="4175"/>
                    <a:pt x="15676" y="4191"/>
                  </a:cubicBezTo>
                  <a:cubicBezTo>
                    <a:pt x="15550" y="4222"/>
                    <a:pt x="15486" y="4254"/>
                    <a:pt x="15391" y="4317"/>
                  </a:cubicBezTo>
                  <a:cubicBezTo>
                    <a:pt x="15349" y="4317"/>
                    <a:pt x="15321" y="4332"/>
                    <a:pt x="15279" y="4332"/>
                  </a:cubicBezTo>
                  <a:cubicBezTo>
                    <a:pt x="15263" y="4332"/>
                    <a:pt x="15245" y="4330"/>
                    <a:pt x="15224" y="4324"/>
                  </a:cubicBezTo>
                  <a:lnTo>
                    <a:pt x="15224" y="4324"/>
                  </a:lnTo>
                  <a:cubicBezTo>
                    <a:pt x="15230" y="4325"/>
                    <a:pt x="15236" y="4326"/>
                    <a:pt x="15243" y="4326"/>
                  </a:cubicBezTo>
                  <a:cubicBezTo>
                    <a:pt x="15322" y="4326"/>
                    <a:pt x="15438" y="4264"/>
                    <a:pt x="15360" y="4159"/>
                  </a:cubicBezTo>
                  <a:cubicBezTo>
                    <a:pt x="15312" y="4074"/>
                    <a:pt x="15250" y="4039"/>
                    <a:pt x="15190" y="4039"/>
                  </a:cubicBezTo>
                  <a:cubicBezTo>
                    <a:pt x="15048" y="4039"/>
                    <a:pt x="14913" y="4226"/>
                    <a:pt x="14980" y="4381"/>
                  </a:cubicBezTo>
                  <a:cubicBezTo>
                    <a:pt x="15007" y="4519"/>
                    <a:pt x="15155" y="4609"/>
                    <a:pt x="15276" y="4609"/>
                  </a:cubicBezTo>
                  <a:cubicBezTo>
                    <a:pt x="15294" y="4609"/>
                    <a:pt x="15312" y="4607"/>
                    <a:pt x="15328" y="4603"/>
                  </a:cubicBezTo>
                  <a:cubicBezTo>
                    <a:pt x="15506" y="4543"/>
                    <a:pt x="15738" y="4346"/>
                    <a:pt x="15923" y="4346"/>
                  </a:cubicBezTo>
                  <a:cubicBezTo>
                    <a:pt x="15936" y="4346"/>
                    <a:pt x="15949" y="4347"/>
                    <a:pt x="15961" y="4349"/>
                  </a:cubicBezTo>
                  <a:lnTo>
                    <a:pt x="15961" y="6661"/>
                  </a:lnTo>
                  <a:cubicBezTo>
                    <a:pt x="15391" y="6598"/>
                    <a:pt x="14885" y="6598"/>
                    <a:pt x="14378" y="6598"/>
                  </a:cubicBezTo>
                  <a:cubicBezTo>
                    <a:pt x="14220" y="6598"/>
                    <a:pt x="14220" y="6851"/>
                    <a:pt x="14378" y="6851"/>
                  </a:cubicBezTo>
                  <a:cubicBezTo>
                    <a:pt x="14916" y="6851"/>
                    <a:pt x="15455" y="6788"/>
                    <a:pt x="15961" y="6788"/>
                  </a:cubicBezTo>
                  <a:lnTo>
                    <a:pt x="15961" y="7959"/>
                  </a:lnTo>
                  <a:lnTo>
                    <a:pt x="15961" y="8371"/>
                  </a:lnTo>
                  <a:cubicBezTo>
                    <a:pt x="14153" y="8030"/>
                    <a:pt x="12274" y="7890"/>
                    <a:pt x="10387" y="7890"/>
                  </a:cubicBezTo>
                  <a:cubicBezTo>
                    <a:pt x="7548" y="7890"/>
                    <a:pt x="4690" y="8206"/>
                    <a:pt x="2027" y="8624"/>
                  </a:cubicBezTo>
                  <a:cubicBezTo>
                    <a:pt x="1774" y="8656"/>
                    <a:pt x="1900" y="9036"/>
                    <a:pt x="2090" y="9036"/>
                  </a:cubicBezTo>
                  <a:lnTo>
                    <a:pt x="2154" y="9036"/>
                  </a:lnTo>
                  <a:cubicBezTo>
                    <a:pt x="4751" y="8593"/>
                    <a:pt x="7411" y="8371"/>
                    <a:pt x="10071" y="8371"/>
                  </a:cubicBezTo>
                  <a:cubicBezTo>
                    <a:pt x="12034" y="8371"/>
                    <a:pt x="14030" y="8624"/>
                    <a:pt x="15961" y="8783"/>
                  </a:cubicBezTo>
                  <a:lnTo>
                    <a:pt x="15961" y="8973"/>
                  </a:lnTo>
                  <a:lnTo>
                    <a:pt x="14410" y="8973"/>
                  </a:lnTo>
                  <a:cubicBezTo>
                    <a:pt x="14283" y="8973"/>
                    <a:pt x="14283" y="9194"/>
                    <a:pt x="14410" y="9194"/>
                  </a:cubicBezTo>
                  <a:cubicBezTo>
                    <a:pt x="14579" y="9205"/>
                    <a:pt x="14751" y="9209"/>
                    <a:pt x="14925" y="9209"/>
                  </a:cubicBezTo>
                  <a:cubicBezTo>
                    <a:pt x="15272" y="9209"/>
                    <a:pt x="15624" y="9194"/>
                    <a:pt x="15961" y="9194"/>
                  </a:cubicBezTo>
                  <a:lnTo>
                    <a:pt x="15961" y="9511"/>
                  </a:lnTo>
                  <a:cubicBezTo>
                    <a:pt x="13933" y="9817"/>
                    <a:pt x="11922" y="9988"/>
                    <a:pt x="9914" y="9988"/>
                  </a:cubicBezTo>
                  <a:cubicBezTo>
                    <a:pt x="7346" y="9988"/>
                    <a:pt x="4780" y="9708"/>
                    <a:pt x="2185" y="9068"/>
                  </a:cubicBezTo>
                  <a:lnTo>
                    <a:pt x="2154" y="9068"/>
                  </a:lnTo>
                  <a:cubicBezTo>
                    <a:pt x="2059" y="9068"/>
                    <a:pt x="2027" y="9131"/>
                    <a:pt x="1995" y="9194"/>
                  </a:cubicBezTo>
                  <a:cubicBezTo>
                    <a:pt x="1995" y="9131"/>
                    <a:pt x="1995" y="9099"/>
                    <a:pt x="1805" y="9004"/>
                  </a:cubicBezTo>
                  <a:cubicBezTo>
                    <a:pt x="1793" y="8908"/>
                    <a:pt x="1730" y="8866"/>
                    <a:pt x="1659" y="8866"/>
                  </a:cubicBezTo>
                  <a:cubicBezTo>
                    <a:pt x="1543" y="8866"/>
                    <a:pt x="1406" y="8975"/>
                    <a:pt x="1425" y="9131"/>
                  </a:cubicBezTo>
                  <a:cubicBezTo>
                    <a:pt x="1805" y="11665"/>
                    <a:pt x="0" y="15117"/>
                    <a:pt x="1964" y="17365"/>
                  </a:cubicBezTo>
                  <a:cubicBezTo>
                    <a:pt x="2875" y="18404"/>
                    <a:pt x="4406" y="18625"/>
                    <a:pt x="5934" y="18625"/>
                  </a:cubicBezTo>
                  <a:cubicBezTo>
                    <a:pt x="7060" y="18625"/>
                    <a:pt x="8184" y="18505"/>
                    <a:pt x="9058" y="18505"/>
                  </a:cubicBezTo>
                  <a:cubicBezTo>
                    <a:pt x="10894" y="18473"/>
                    <a:pt x="12668" y="18442"/>
                    <a:pt x="14473" y="18315"/>
                  </a:cubicBezTo>
                  <a:cubicBezTo>
                    <a:pt x="15391" y="18252"/>
                    <a:pt x="16658" y="18315"/>
                    <a:pt x="17355" y="17587"/>
                  </a:cubicBezTo>
                  <a:cubicBezTo>
                    <a:pt x="18052" y="16827"/>
                    <a:pt x="17767" y="15560"/>
                    <a:pt x="17767" y="14610"/>
                  </a:cubicBezTo>
                  <a:cubicBezTo>
                    <a:pt x="17735" y="12710"/>
                    <a:pt x="17767" y="10810"/>
                    <a:pt x="17608" y="8909"/>
                  </a:cubicBezTo>
                  <a:cubicBezTo>
                    <a:pt x="17591" y="8859"/>
                    <a:pt x="17547" y="8826"/>
                    <a:pt x="17505" y="8826"/>
                  </a:cubicBezTo>
                  <a:cubicBezTo>
                    <a:pt x="17468" y="8826"/>
                    <a:pt x="17433" y="8851"/>
                    <a:pt x="17418" y="8909"/>
                  </a:cubicBezTo>
                  <a:lnTo>
                    <a:pt x="17418" y="9194"/>
                  </a:lnTo>
                  <a:cubicBezTo>
                    <a:pt x="17070" y="9258"/>
                    <a:pt x="16658" y="9289"/>
                    <a:pt x="16310" y="9385"/>
                  </a:cubicBezTo>
                  <a:lnTo>
                    <a:pt x="16310" y="8783"/>
                  </a:lnTo>
                  <a:cubicBezTo>
                    <a:pt x="16626" y="8814"/>
                    <a:pt x="16975" y="8878"/>
                    <a:pt x="17355" y="8878"/>
                  </a:cubicBezTo>
                  <a:lnTo>
                    <a:pt x="17387" y="8878"/>
                  </a:lnTo>
                  <a:cubicBezTo>
                    <a:pt x="17450" y="8814"/>
                    <a:pt x="17450" y="8719"/>
                    <a:pt x="17387" y="8719"/>
                  </a:cubicBezTo>
                  <a:lnTo>
                    <a:pt x="16310" y="8466"/>
                  </a:lnTo>
                  <a:lnTo>
                    <a:pt x="16310" y="7959"/>
                  </a:lnTo>
                  <a:cubicBezTo>
                    <a:pt x="16341" y="5331"/>
                    <a:pt x="16468" y="2702"/>
                    <a:pt x="16278" y="74"/>
                  </a:cubicBezTo>
                  <a:cubicBezTo>
                    <a:pt x="16278" y="20"/>
                    <a:pt x="16250" y="1"/>
                    <a:pt x="16217" y="1"/>
                  </a:cubicBezTo>
                  <a:close/>
                </a:path>
              </a:pathLst>
            </a:custGeom>
            <a:solidFill>
              <a:srgbClr val="555555"/>
            </a:solidFill>
            <a:ln w="9525" cap="flat" cmpd="sng">
              <a:solidFill>
                <a:srgbClr val="555555"/>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522" name="Google Shape;522;p32"/>
            <p:cNvSpPr/>
            <p:nvPr/>
          </p:nvSpPr>
          <p:spPr>
            <a:xfrm>
              <a:off x="2287892" y="3831690"/>
              <a:ext cx="62349" cy="12250"/>
            </a:xfrm>
            <a:custGeom>
              <a:avLst/>
              <a:gdLst/>
              <a:ahLst/>
              <a:cxnLst/>
              <a:rect l="l" t="t" r="r" b="b"/>
              <a:pathLst>
                <a:path w="1985" h="390" extrusionOk="0">
                  <a:moveTo>
                    <a:pt x="132" y="0"/>
                  </a:moveTo>
                  <a:cubicBezTo>
                    <a:pt x="16" y="0"/>
                    <a:pt x="0" y="204"/>
                    <a:pt x="85" y="232"/>
                  </a:cubicBezTo>
                  <a:cubicBezTo>
                    <a:pt x="496" y="340"/>
                    <a:pt x="907" y="389"/>
                    <a:pt x="1318" y="389"/>
                  </a:cubicBezTo>
                  <a:cubicBezTo>
                    <a:pt x="1509" y="389"/>
                    <a:pt x="1699" y="379"/>
                    <a:pt x="1890" y="359"/>
                  </a:cubicBezTo>
                  <a:cubicBezTo>
                    <a:pt x="1985" y="359"/>
                    <a:pt x="1985" y="169"/>
                    <a:pt x="1890" y="169"/>
                  </a:cubicBezTo>
                  <a:cubicBezTo>
                    <a:pt x="1755" y="176"/>
                    <a:pt x="1621" y="180"/>
                    <a:pt x="1489" y="180"/>
                  </a:cubicBezTo>
                  <a:cubicBezTo>
                    <a:pt x="1034" y="180"/>
                    <a:pt x="597" y="133"/>
                    <a:pt x="180" y="10"/>
                  </a:cubicBezTo>
                  <a:cubicBezTo>
                    <a:pt x="162" y="3"/>
                    <a:pt x="146" y="0"/>
                    <a:pt x="132" y="0"/>
                  </a:cubicBezTo>
                  <a:close/>
                </a:path>
              </a:pathLst>
            </a:custGeom>
            <a:solidFill>
              <a:srgbClr val="555555"/>
            </a:solidFill>
            <a:ln w="9525" cap="flat" cmpd="sng">
              <a:solidFill>
                <a:srgbClr val="555555"/>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523" name="Google Shape;523;p32"/>
            <p:cNvSpPr/>
            <p:nvPr/>
          </p:nvSpPr>
          <p:spPr>
            <a:xfrm>
              <a:off x="2429802" y="4391040"/>
              <a:ext cx="88576" cy="7978"/>
            </a:xfrm>
            <a:custGeom>
              <a:avLst/>
              <a:gdLst/>
              <a:ahLst/>
              <a:cxnLst/>
              <a:rect l="l" t="t" r="r" b="b"/>
              <a:pathLst>
                <a:path w="2820" h="254" extrusionOk="0">
                  <a:moveTo>
                    <a:pt x="159" y="0"/>
                  </a:moveTo>
                  <a:cubicBezTo>
                    <a:pt x="0" y="0"/>
                    <a:pt x="0" y="254"/>
                    <a:pt x="159" y="254"/>
                  </a:cubicBezTo>
                  <a:cubicBezTo>
                    <a:pt x="1014" y="254"/>
                    <a:pt x="1869" y="254"/>
                    <a:pt x="2692" y="190"/>
                  </a:cubicBezTo>
                  <a:cubicBezTo>
                    <a:pt x="2819" y="190"/>
                    <a:pt x="2819" y="0"/>
                    <a:pt x="2692" y="0"/>
                  </a:cubicBezTo>
                  <a:close/>
                </a:path>
              </a:pathLst>
            </a:custGeom>
            <a:solidFill>
              <a:srgbClr val="555555"/>
            </a:solidFill>
            <a:ln w="9525" cap="flat" cmpd="sng">
              <a:solidFill>
                <a:srgbClr val="555555"/>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524" name="Google Shape;524;p32"/>
            <p:cNvSpPr/>
            <p:nvPr/>
          </p:nvSpPr>
          <p:spPr>
            <a:xfrm>
              <a:off x="2449684" y="4414911"/>
              <a:ext cx="98533" cy="9486"/>
            </a:xfrm>
            <a:custGeom>
              <a:avLst/>
              <a:gdLst/>
              <a:ahLst/>
              <a:cxnLst/>
              <a:rect l="l" t="t" r="r" b="b"/>
              <a:pathLst>
                <a:path w="3137" h="302" extrusionOk="0">
                  <a:moveTo>
                    <a:pt x="159" y="0"/>
                  </a:moveTo>
                  <a:cubicBezTo>
                    <a:pt x="64" y="0"/>
                    <a:pt x="1" y="190"/>
                    <a:pt x="128" y="190"/>
                  </a:cubicBezTo>
                  <a:cubicBezTo>
                    <a:pt x="603" y="270"/>
                    <a:pt x="1086" y="301"/>
                    <a:pt x="1568" y="301"/>
                  </a:cubicBezTo>
                  <a:cubicBezTo>
                    <a:pt x="2051" y="301"/>
                    <a:pt x="2534" y="270"/>
                    <a:pt x="3009" y="222"/>
                  </a:cubicBezTo>
                  <a:cubicBezTo>
                    <a:pt x="3136" y="222"/>
                    <a:pt x="3136" y="64"/>
                    <a:pt x="3009" y="64"/>
                  </a:cubicBezTo>
                  <a:cubicBezTo>
                    <a:pt x="2059" y="64"/>
                    <a:pt x="1109" y="32"/>
                    <a:pt x="159" y="0"/>
                  </a:cubicBezTo>
                  <a:close/>
                </a:path>
              </a:pathLst>
            </a:custGeom>
            <a:solidFill>
              <a:srgbClr val="555555"/>
            </a:solidFill>
            <a:ln w="9525" cap="flat" cmpd="sng">
              <a:solidFill>
                <a:srgbClr val="555555"/>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grpSp>
      <p:grpSp>
        <p:nvGrpSpPr>
          <p:cNvPr id="525" name="Google Shape;525;p32"/>
          <p:cNvGrpSpPr/>
          <p:nvPr/>
        </p:nvGrpSpPr>
        <p:grpSpPr>
          <a:xfrm rot="-953088">
            <a:off x="346987" y="2153913"/>
            <a:ext cx="733130" cy="716672"/>
            <a:chOff x="7743620" y="2330669"/>
            <a:chExt cx="733141" cy="716682"/>
          </a:xfrm>
        </p:grpSpPr>
        <p:sp>
          <p:nvSpPr>
            <p:cNvPr id="526" name="Google Shape;526;p32"/>
            <p:cNvSpPr/>
            <p:nvPr/>
          </p:nvSpPr>
          <p:spPr>
            <a:xfrm>
              <a:off x="8122613" y="2636351"/>
              <a:ext cx="193014" cy="245720"/>
            </a:xfrm>
            <a:custGeom>
              <a:avLst/>
              <a:gdLst/>
              <a:ahLst/>
              <a:cxnLst/>
              <a:rect l="l" t="t" r="r" b="b"/>
              <a:pathLst>
                <a:path w="6145" h="7823" extrusionOk="0">
                  <a:moveTo>
                    <a:pt x="4656" y="0"/>
                  </a:moveTo>
                  <a:cubicBezTo>
                    <a:pt x="3167" y="2439"/>
                    <a:pt x="1584" y="4814"/>
                    <a:pt x="32" y="7189"/>
                  </a:cubicBezTo>
                  <a:lnTo>
                    <a:pt x="1" y="7221"/>
                  </a:lnTo>
                  <a:cubicBezTo>
                    <a:pt x="444" y="7348"/>
                    <a:pt x="792" y="7538"/>
                    <a:pt x="1141" y="7823"/>
                  </a:cubicBezTo>
                  <a:lnTo>
                    <a:pt x="1426" y="7823"/>
                  </a:lnTo>
                  <a:cubicBezTo>
                    <a:pt x="1457" y="7759"/>
                    <a:pt x="1457" y="7728"/>
                    <a:pt x="1457" y="7728"/>
                  </a:cubicBezTo>
                  <a:cubicBezTo>
                    <a:pt x="3072" y="5447"/>
                    <a:pt x="4624" y="3104"/>
                    <a:pt x="6144" y="697"/>
                  </a:cubicBezTo>
                  <a:cubicBezTo>
                    <a:pt x="5574" y="570"/>
                    <a:pt x="5099" y="317"/>
                    <a:pt x="4656" y="0"/>
                  </a:cubicBezTo>
                  <a:close/>
                </a:path>
              </a:pathLst>
            </a:custGeom>
            <a:solidFill>
              <a:srgbClr val="FBD98C"/>
            </a:solidFill>
            <a:ln w="9525" cap="flat" cmpd="sng">
              <a:solidFill>
                <a:srgbClr val="555555"/>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527" name="Google Shape;527;p32"/>
            <p:cNvSpPr/>
            <p:nvPr/>
          </p:nvSpPr>
          <p:spPr>
            <a:xfrm>
              <a:off x="7937608" y="2437401"/>
              <a:ext cx="295442" cy="83582"/>
            </a:xfrm>
            <a:custGeom>
              <a:avLst/>
              <a:gdLst/>
              <a:ahLst/>
              <a:cxnLst/>
              <a:rect l="l" t="t" r="r" b="b"/>
              <a:pathLst>
                <a:path w="9406" h="2661" extrusionOk="0">
                  <a:moveTo>
                    <a:pt x="665" y="1"/>
                  </a:moveTo>
                  <a:cubicBezTo>
                    <a:pt x="634" y="222"/>
                    <a:pt x="539" y="381"/>
                    <a:pt x="412" y="539"/>
                  </a:cubicBezTo>
                  <a:cubicBezTo>
                    <a:pt x="412" y="539"/>
                    <a:pt x="475" y="602"/>
                    <a:pt x="412" y="729"/>
                  </a:cubicBezTo>
                  <a:cubicBezTo>
                    <a:pt x="317" y="1046"/>
                    <a:pt x="158" y="1331"/>
                    <a:pt x="0" y="1584"/>
                  </a:cubicBezTo>
                  <a:cubicBezTo>
                    <a:pt x="2945" y="1679"/>
                    <a:pt x="5922" y="2027"/>
                    <a:pt x="8804" y="2661"/>
                  </a:cubicBezTo>
                  <a:lnTo>
                    <a:pt x="8867" y="2661"/>
                  </a:lnTo>
                  <a:cubicBezTo>
                    <a:pt x="8899" y="2059"/>
                    <a:pt x="9057" y="1426"/>
                    <a:pt x="9406" y="887"/>
                  </a:cubicBezTo>
                  <a:lnTo>
                    <a:pt x="9406" y="887"/>
                  </a:lnTo>
                  <a:cubicBezTo>
                    <a:pt x="9142" y="1067"/>
                    <a:pt x="8804" y="1130"/>
                    <a:pt x="8438" y="1130"/>
                  </a:cubicBezTo>
                  <a:cubicBezTo>
                    <a:pt x="7706" y="1130"/>
                    <a:pt x="6862" y="877"/>
                    <a:pt x="6271" y="792"/>
                  </a:cubicBezTo>
                  <a:cubicBezTo>
                    <a:pt x="4434" y="571"/>
                    <a:pt x="2534" y="317"/>
                    <a:pt x="665" y="1"/>
                  </a:cubicBezTo>
                  <a:close/>
                </a:path>
              </a:pathLst>
            </a:custGeom>
            <a:solidFill>
              <a:srgbClr val="FBD98C"/>
            </a:solidFill>
            <a:ln w="9525" cap="flat" cmpd="sng">
              <a:solidFill>
                <a:srgbClr val="555555"/>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528" name="Google Shape;528;p32"/>
            <p:cNvSpPr/>
            <p:nvPr/>
          </p:nvSpPr>
          <p:spPr>
            <a:xfrm>
              <a:off x="8000271" y="2868220"/>
              <a:ext cx="187047" cy="169551"/>
            </a:xfrm>
            <a:custGeom>
              <a:avLst/>
              <a:gdLst/>
              <a:ahLst/>
              <a:cxnLst/>
              <a:rect l="l" t="t" r="r" b="b"/>
              <a:pathLst>
                <a:path w="5955" h="5398" extrusionOk="0">
                  <a:moveTo>
                    <a:pt x="4084" y="3161"/>
                  </a:moveTo>
                  <a:cubicBezTo>
                    <a:pt x="4123" y="3161"/>
                    <a:pt x="4156" y="3188"/>
                    <a:pt x="4117" y="3227"/>
                  </a:cubicBezTo>
                  <a:cubicBezTo>
                    <a:pt x="4022" y="3766"/>
                    <a:pt x="3642" y="4114"/>
                    <a:pt x="3136" y="4336"/>
                  </a:cubicBezTo>
                  <a:cubicBezTo>
                    <a:pt x="3124" y="4348"/>
                    <a:pt x="3111" y="4353"/>
                    <a:pt x="3098" y="4353"/>
                  </a:cubicBezTo>
                  <a:cubicBezTo>
                    <a:pt x="3041" y="4353"/>
                    <a:pt x="2983" y="4255"/>
                    <a:pt x="3009" y="4178"/>
                  </a:cubicBezTo>
                  <a:lnTo>
                    <a:pt x="3262" y="3703"/>
                  </a:lnTo>
                  <a:cubicBezTo>
                    <a:pt x="3283" y="3671"/>
                    <a:pt x="3322" y="3657"/>
                    <a:pt x="3361" y="3657"/>
                  </a:cubicBezTo>
                  <a:cubicBezTo>
                    <a:pt x="3438" y="3657"/>
                    <a:pt x="3516" y="3713"/>
                    <a:pt x="3452" y="3798"/>
                  </a:cubicBezTo>
                  <a:cubicBezTo>
                    <a:pt x="3452" y="3861"/>
                    <a:pt x="3421" y="3924"/>
                    <a:pt x="3389" y="3988"/>
                  </a:cubicBezTo>
                  <a:cubicBezTo>
                    <a:pt x="3642" y="3798"/>
                    <a:pt x="3896" y="3544"/>
                    <a:pt x="4022" y="3196"/>
                  </a:cubicBezTo>
                  <a:cubicBezTo>
                    <a:pt x="4034" y="3172"/>
                    <a:pt x="4060" y="3161"/>
                    <a:pt x="4084" y="3161"/>
                  </a:cubicBezTo>
                  <a:close/>
                  <a:moveTo>
                    <a:pt x="3059" y="0"/>
                  </a:moveTo>
                  <a:cubicBezTo>
                    <a:pt x="2570" y="0"/>
                    <a:pt x="2087" y="122"/>
                    <a:pt x="1647" y="377"/>
                  </a:cubicBezTo>
                  <a:cubicBezTo>
                    <a:pt x="285" y="1232"/>
                    <a:pt x="0" y="3069"/>
                    <a:pt x="919" y="4336"/>
                  </a:cubicBezTo>
                  <a:cubicBezTo>
                    <a:pt x="1416" y="5054"/>
                    <a:pt x="2244" y="5397"/>
                    <a:pt x="3075" y="5397"/>
                  </a:cubicBezTo>
                  <a:cubicBezTo>
                    <a:pt x="3674" y="5397"/>
                    <a:pt x="4273" y="5219"/>
                    <a:pt x="4751" y="4874"/>
                  </a:cubicBezTo>
                  <a:cubicBezTo>
                    <a:pt x="5384" y="4431"/>
                    <a:pt x="5796" y="3671"/>
                    <a:pt x="5922" y="2911"/>
                  </a:cubicBezTo>
                  <a:cubicBezTo>
                    <a:pt x="5954" y="2499"/>
                    <a:pt x="5922" y="979"/>
                    <a:pt x="5289" y="789"/>
                  </a:cubicBezTo>
                  <a:cubicBezTo>
                    <a:pt x="5289" y="811"/>
                    <a:pt x="5242" y="834"/>
                    <a:pt x="5202" y="834"/>
                  </a:cubicBezTo>
                  <a:cubicBezTo>
                    <a:pt x="5186" y="834"/>
                    <a:pt x="5172" y="830"/>
                    <a:pt x="5162" y="821"/>
                  </a:cubicBezTo>
                  <a:cubicBezTo>
                    <a:pt x="5131" y="821"/>
                    <a:pt x="5131" y="789"/>
                    <a:pt x="5067" y="789"/>
                  </a:cubicBezTo>
                  <a:lnTo>
                    <a:pt x="4972" y="789"/>
                  </a:lnTo>
                  <a:cubicBezTo>
                    <a:pt x="4963" y="791"/>
                    <a:pt x="4953" y="792"/>
                    <a:pt x="4944" y="792"/>
                  </a:cubicBezTo>
                  <a:cubicBezTo>
                    <a:pt x="4828" y="792"/>
                    <a:pt x="4726" y="623"/>
                    <a:pt x="4814" y="536"/>
                  </a:cubicBezTo>
                  <a:cubicBezTo>
                    <a:pt x="4272" y="186"/>
                    <a:pt x="3662" y="0"/>
                    <a:pt x="3059" y="0"/>
                  </a:cubicBezTo>
                  <a:close/>
                </a:path>
              </a:pathLst>
            </a:custGeom>
            <a:solidFill>
              <a:srgbClr val="F49432"/>
            </a:solidFill>
            <a:ln w="9525" cap="flat" cmpd="sng">
              <a:solidFill>
                <a:srgbClr val="555555"/>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529" name="Google Shape;529;p32"/>
            <p:cNvSpPr/>
            <p:nvPr/>
          </p:nvSpPr>
          <p:spPr>
            <a:xfrm>
              <a:off x="7761524" y="2345652"/>
              <a:ext cx="205955" cy="168044"/>
            </a:xfrm>
            <a:custGeom>
              <a:avLst/>
              <a:gdLst/>
              <a:ahLst/>
              <a:cxnLst/>
              <a:rect l="l" t="t" r="r" b="b"/>
              <a:pathLst>
                <a:path w="6557" h="5350" extrusionOk="0">
                  <a:moveTo>
                    <a:pt x="4562" y="2778"/>
                  </a:moveTo>
                  <a:cubicBezTo>
                    <a:pt x="4606" y="2778"/>
                    <a:pt x="4656" y="2819"/>
                    <a:pt x="4656" y="2890"/>
                  </a:cubicBezTo>
                  <a:cubicBezTo>
                    <a:pt x="4498" y="3523"/>
                    <a:pt x="4213" y="4125"/>
                    <a:pt x="3801" y="4600"/>
                  </a:cubicBezTo>
                  <a:cubicBezTo>
                    <a:pt x="3777" y="4632"/>
                    <a:pt x="3742" y="4646"/>
                    <a:pt x="3707" y="4646"/>
                  </a:cubicBezTo>
                  <a:cubicBezTo>
                    <a:pt x="3602" y="4646"/>
                    <a:pt x="3485" y="4528"/>
                    <a:pt x="3579" y="4410"/>
                  </a:cubicBezTo>
                  <a:cubicBezTo>
                    <a:pt x="4023" y="3935"/>
                    <a:pt x="4276" y="3460"/>
                    <a:pt x="4498" y="2858"/>
                  </a:cubicBezTo>
                  <a:cubicBezTo>
                    <a:pt x="4498" y="2803"/>
                    <a:pt x="4528" y="2778"/>
                    <a:pt x="4562" y="2778"/>
                  </a:cubicBezTo>
                  <a:close/>
                  <a:moveTo>
                    <a:pt x="3018" y="1"/>
                  </a:moveTo>
                  <a:cubicBezTo>
                    <a:pt x="1947" y="1"/>
                    <a:pt x="999" y="648"/>
                    <a:pt x="571" y="1655"/>
                  </a:cubicBezTo>
                  <a:cubicBezTo>
                    <a:pt x="1" y="3017"/>
                    <a:pt x="761" y="4600"/>
                    <a:pt x="2059" y="5138"/>
                  </a:cubicBezTo>
                  <a:cubicBezTo>
                    <a:pt x="2394" y="5283"/>
                    <a:pt x="2731" y="5349"/>
                    <a:pt x="3059" y="5349"/>
                  </a:cubicBezTo>
                  <a:cubicBezTo>
                    <a:pt x="4094" y="5349"/>
                    <a:pt x="5038" y="4691"/>
                    <a:pt x="5543" y="3777"/>
                  </a:cubicBezTo>
                  <a:cubicBezTo>
                    <a:pt x="5479" y="3777"/>
                    <a:pt x="5448" y="3682"/>
                    <a:pt x="5479" y="3618"/>
                  </a:cubicBezTo>
                  <a:cubicBezTo>
                    <a:pt x="6556" y="2257"/>
                    <a:pt x="5163" y="546"/>
                    <a:pt x="3864" y="135"/>
                  </a:cubicBezTo>
                  <a:cubicBezTo>
                    <a:pt x="3579" y="44"/>
                    <a:pt x="3295" y="1"/>
                    <a:pt x="3018" y="1"/>
                  </a:cubicBezTo>
                  <a:close/>
                </a:path>
              </a:pathLst>
            </a:custGeom>
            <a:solidFill>
              <a:srgbClr val="F49432"/>
            </a:solidFill>
            <a:ln w="9525" cap="flat" cmpd="sng">
              <a:solidFill>
                <a:srgbClr val="555555"/>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530" name="Google Shape;530;p32"/>
            <p:cNvSpPr/>
            <p:nvPr/>
          </p:nvSpPr>
          <p:spPr>
            <a:xfrm>
              <a:off x="8208174" y="2420816"/>
              <a:ext cx="254672" cy="227628"/>
            </a:xfrm>
            <a:custGeom>
              <a:avLst/>
              <a:gdLst/>
              <a:ahLst/>
              <a:cxnLst/>
              <a:rect l="l" t="t" r="r" b="b"/>
              <a:pathLst>
                <a:path w="8108" h="7247" extrusionOk="0">
                  <a:moveTo>
                    <a:pt x="2107" y="1692"/>
                  </a:moveTo>
                  <a:cubicBezTo>
                    <a:pt x="2153" y="1692"/>
                    <a:pt x="2207" y="1751"/>
                    <a:pt x="2185" y="1795"/>
                  </a:cubicBezTo>
                  <a:cubicBezTo>
                    <a:pt x="2059" y="2049"/>
                    <a:pt x="1995" y="2365"/>
                    <a:pt x="1995" y="2650"/>
                  </a:cubicBezTo>
                  <a:cubicBezTo>
                    <a:pt x="1995" y="2904"/>
                    <a:pt x="2090" y="3189"/>
                    <a:pt x="2154" y="3474"/>
                  </a:cubicBezTo>
                  <a:cubicBezTo>
                    <a:pt x="2176" y="3563"/>
                    <a:pt x="2089" y="3667"/>
                    <a:pt x="2003" y="3667"/>
                  </a:cubicBezTo>
                  <a:cubicBezTo>
                    <a:pt x="1966" y="3667"/>
                    <a:pt x="1929" y="3648"/>
                    <a:pt x="1900" y="3601"/>
                  </a:cubicBezTo>
                  <a:cubicBezTo>
                    <a:pt x="1584" y="3030"/>
                    <a:pt x="1742" y="2239"/>
                    <a:pt x="2059" y="1732"/>
                  </a:cubicBezTo>
                  <a:cubicBezTo>
                    <a:pt x="2068" y="1703"/>
                    <a:pt x="2087" y="1692"/>
                    <a:pt x="2107" y="1692"/>
                  </a:cubicBezTo>
                  <a:close/>
                  <a:moveTo>
                    <a:pt x="4275" y="0"/>
                  </a:moveTo>
                  <a:cubicBezTo>
                    <a:pt x="3366" y="0"/>
                    <a:pt x="2438" y="314"/>
                    <a:pt x="1679" y="845"/>
                  </a:cubicBezTo>
                  <a:lnTo>
                    <a:pt x="1615" y="909"/>
                  </a:lnTo>
                  <a:cubicBezTo>
                    <a:pt x="0" y="2809"/>
                    <a:pt x="570" y="5121"/>
                    <a:pt x="2027" y="6387"/>
                  </a:cubicBezTo>
                  <a:cubicBezTo>
                    <a:pt x="2036" y="6383"/>
                    <a:pt x="2045" y="6381"/>
                    <a:pt x="2056" y="6381"/>
                  </a:cubicBezTo>
                  <a:cubicBezTo>
                    <a:pt x="2122" y="6381"/>
                    <a:pt x="2213" y="6459"/>
                    <a:pt x="2185" y="6514"/>
                  </a:cubicBezTo>
                  <a:cubicBezTo>
                    <a:pt x="2767" y="6970"/>
                    <a:pt x="3481" y="7246"/>
                    <a:pt x="4243" y="7246"/>
                  </a:cubicBezTo>
                  <a:cubicBezTo>
                    <a:pt x="5016" y="7246"/>
                    <a:pt x="5838" y="6962"/>
                    <a:pt x="6619" y="6292"/>
                  </a:cubicBezTo>
                  <a:cubicBezTo>
                    <a:pt x="8076" y="5026"/>
                    <a:pt x="8107" y="2714"/>
                    <a:pt x="6936" y="1225"/>
                  </a:cubicBezTo>
                  <a:cubicBezTo>
                    <a:pt x="6227" y="369"/>
                    <a:pt x="5262" y="0"/>
                    <a:pt x="4275" y="0"/>
                  </a:cubicBezTo>
                  <a:close/>
                </a:path>
              </a:pathLst>
            </a:custGeom>
            <a:solidFill>
              <a:srgbClr val="F49432"/>
            </a:solidFill>
            <a:ln w="9525" cap="flat" cmpd="sng">
              <a:solidFill>
                <a:srgbClr val="555555"/>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531" name="Google Shape;531;p32"/>
            <p:cNvSpPr/>
            <p:nvPr/>
          </p:nvSpPr>
          <p:spPr>
            <a:xfrm>
              <a:off x="7743620" y="2330669"/>
              <a:ext cx="733141" cy="716682"/>
            </a:xfrm>
            <a:custGeom>
              <a:avLst/>
              <a:gdLst/>
              <a:ahLst/>
              <a:cxnLst/>
              <a:rect l="l" t="t" r="r" b="b"/>
              <a:pathLst>
                <a:path w="23341" h="22817" extrusionOk="0">
                  <a:moveTo>
                    <a:pt x="3558" y="510"/>
                  </a:moveTo>
                  <a:cubicBezTo>
                    <a:pt x="3827" y="510"/>
                    <a:pt x="4100" y="553"/>
                    <a:pt x="4371" y="643"/>
                  </a:cubicBezTo>
                  <a:cubicBezTo>
                    <a:pt x="5701" y="1087"/>
                    <a:pt x="7063" y="2765"/>
                    <a:pt x="6018" y="4127"/>
                  </a:cubicBezTo>
                  <a:cubicBezTo>
                    <a:pt x="5954" y="4159"/>
                    <a:pt x="6018" y="4285"/>
                    <a:pt x="6081" y="4285"/>
                  </a:cubicBezTo>
                  <a:cubicBezTo>
                    <a:pt x="5592" y="5239"/>
                    <a:pt x="4613" y="5890"/>
                    <a:pt x="3550" y="5890"/>
                  </a:cubicBezTo>
                  <a:cubicBezTo>
                    <a:pt x="3237" y="5890"/>
                    <a:pt x="2915" y="5833"/>
                    <a:pt x="2598" y="5710"/>
                  </a:cubicBezTo>
                  <a:cubicBezTo>
                    <a:pt x="1267" y="5109"/>
                    <a:pt x="539" y="3557"/>
                    <a:pt x="1109" y="2227"/>
                  </a:cubicBezTo>
                  <a:cubicBezTo>
                    <a:pt x="1538" y="1168"/>
                    <a:pt x="2509" y="510"/>
                    <a:pt x="3558" y="510"/>
                  </a:cubicBezTo>
                  <a:close/>
                  <a:moveTo>
                    <a:pt x="6778" y="3399"/>
                  </a:moveTo>
                  <a:cubicBezTo>
                    <a:pt x="8646" y="3715"/>
                    <a:pt x="10546" y="3969"/>
                    <a:pt x="12415" y="4190"/>
                  </a:cubicBezTo>
                  <a:cubicBezTo>
                    <a:pt x="13006" y="4275"/>
                    <a:pt x="13851" y="4528"/>
                    <a:pt x="14583" y="4528"/>
                  </a:cubicBezTo>
                  <a:cubicBezTo>
                    <a:pt x="14948" y="4528"/>
                    <a:pt x="15286" y="4465"/>
                    <a:pt x="15550" y="4285"/>
                  </a:cubicBezTo>
                  <a:lnTo>
                    <a:pt x="15550" y="4285"/>
                  </a:lnTo>
                  <a:cubicBezTo>
                    <a:pt x="15170" y="4887"/>
                    <a:pt x="15043" y="5457"/>
                    <a:pt x="14948" y="6059"/>
                  </a:cubicBezTo>
                  <a:cubicBezTo>
                    <a:pt x="12067" y="5394"/>
                    <a:pt x="9090" y="5077"/>
                    <a:pt x="6208" y="4982"/>
                  </a:cubicBezTo>
                  <a:cubicBezTo>
                    <a:pt x="6366" y="4729"/>
                    <a:pt x="6524" y="4444"/>
                    <a:pt x="6651" y="4127"/>
                  </a:cubicBezTo>
                  <a:cubicBezTo>
                    <a:pt x="6683" y="4032"/>
                    <a:pt x="6651" y="3969"/>
                    <a:pt x="6556" y="3937"/>
                  </a:cubicBezTo>
                  <a:cubicBezTo>
                    <a:pt x="6683" y="3779"/>
                    <a:pt x="6746" y="3620"/>
                    <a:pt x="6778" y="3399"/>
                  </a:cubicBezTo>
                  <a:close/>
                  <a:moveTo>
                    <a:pt x="19028" y="2870"/>
                  </a:moveTo>
                  <a:cubicBezTo>
                    <a:pt x="20027" y="2870"/>
                    <a:pt x="21002" y="3239"/>
                    <a:pt x="21694" y="4095"/>
                  </a:cubicBezTo>
                  <a:cubicBezTo>
                    <a:pt x="22897" y="5584"/>
                    <a:pt x="22834" y="7896"/>
                    <a:pt x="21377" y="9162"/>
                  </a:cubicBezTo>
                  <a:cubicBezTo>
                    <a:pt x="20590" y="9821"/>
                    <a:pt x="19763" y="10105"/>
                    <a:pt x="18985" y="10105"/>
                  </a:cubicBezTo>
                  <a:cubicBezTo>
                    <a:pt x="18229" y="10105"/>
                    <a:pt x="17521" y="9837"/>
                    <a:pt x="16944" y="9384"/>
                  </a:cubicBezTo>
                  <a:cubicBezTo>
                    <a:pt x="16944" y="9306"/>
                    <a:pt x="16879" y="9249"/>
                    <a:pt x="16821" y="9249"/>
                  </a:cubicBezTo>
                  <a:cubicBezTo>
                    <a:pt x="16809" y="9249"/>
                    <a:pt x="16796" y="9252"/>
                    <a:pt x="16785" y="9257"/>
                  </a:cubicBezTo>
                  <a:cubicBezTo>
                    <a:pt x="15297" y="8054"/>
                    <a:pt x="14758" y="5679"/>
                    <a:pt x="16374" y="3747"/>
                  </a:cubicBezTo>
                  <a:cubicBezTo>
                    <a:pt x="16405" y="3747"/>
                    <a:pt x="16405" y="3715"/>
                    <a:pt x="16405" y="3715"/>
                  </a:cubicBezTo>
                  <a:cubicBezTo>
                    <a:pt x="17165" y="3184"/>
                    <a:pt x="18107" y="2870"/>
                    <a:pt x="19028" y="2870"/>
                  </a:cubicBezTo>
                  <a:close/>
                  <a:moveTo>
                    <a:pt x="16722" y="9732"/>
                  </a:moveTo>
                  <a:cubicBezTo>
                    <a:pt x="17165" y="10049"/>
                    <a:pt x="17672" y="10302"/>
                    <a:pt x="18210" y="10429"/>
                  </a:cubicBezTo>
                  <a:cubicBezTo>
                    <a:pt x="16690" y="12804"/>
                    <a:pt x="15138" y="15179"/>
                    <a:pt x="13523" y="17460"/>
                  </a:cubicBezTo>
                  <a:cubicBezTo>
                    <a:pt x="13492" y="17491"/>
                    <a:pt x="13492" y="17491"/>
                    <a:pt x="13492" y="17555"/>
                  </a:cubicBezTo>
                  <a:cubicBezTo>
                    <a:pt x="13444" y="17523"/>
                    <a:pt x="13405" y="17507"/>
                    <a:pt x="13361" y="17507"/>
                  </a:cubicBezTo>
                  <a:cubicBezTo>
                    <a:pt x="13318" y="17507"/>
                    <a:pt x="13270" y="17523"/>
                    <a:pt x="13207" y="17555"/>
                  </a:cubicBezTo>
                  <a:cubicBezTo>
                    <a:pt x="12858" y="17270"/>
                    <a:pt x="12447" y="17080"/>
                    <a:pt x="12035" y="16985"/>
                  </a:cubicBezTo>
                  <a:lnTo>
                    <a:pt x="12067" y="16953"/>
                  </a:lnTo>
                  <a:cubicBezTo>
                    <a:pt x="13650" y="14578"/>
                    <a:pt x="15265" y="12203"/>
                    <a:pt x="16722" y="9732"/>
                  </a:cubicBezTo>
                  <a:close/>
                  <a:moveTo>
                    <a:pt x="11190" y="17114"/>
                  </a:moveTo>
                  <a:cubicBezTo>
                    <a:pt x="11795" y="17114"/>
                    <a:pt x="12397" y="17300"/>
                    <a:pt x="12922" y="17650"/>
                  </a:cubicBezTo>
                  <a:cubicBezTo>
                    <a:pt x="12864" y="17765"/>
                    <a:pt x="12911" y="17907"/>
                    <a:pt x="13040" y="17907"/>
                  </a:cubicBezTo>
                  <a:cubicBezTo>
                    <a:pt x="13053" y="17907"/>
                    <a:pt x="13066" y="17906"/>
                    <a:pt x="13080" y="17903"/>
                  </a:cubicBezTo>
                  <a:lnTo>
                    <a:pt x="13207" y="17903"/>
                  </a:lnTo>
                  <a:cubicBezTo>
                    <a:pt x="13238" y="17903"/>
                    <a:pt x="13238" y="17935"/>
                    <a:pt x="13302" y="17935"/>
                  </a:cubicBezTo>
                  <a:cubicBezTo>
                    <a:pt x="13311" y="17944"/>
                    <a:pt x="13320" y="17948"/>
                    <a:pt x="13330" y="17948"/>
                  </a:cubicBezTo>
                  <a:cubicBezTo>
                    <a:pt x="13352" y="17948"/>
                    <a:pt x="13374" y="17925"/>
                    <a:pt x="13397" y="17903"/>
                  </a:cubicBezTo>
                  <a:cubicBezTo>
                    <a:pt x="14093" y="18093"/>
                    <a:pt x="14125" y="19613"/>
                    <a:pt x="14030" y="20025"/>
                  </a:cubicBezTo>
                  <a:cubicBezTo>
                    <a:pt x="13967" y="20785"/>
                    <a:pt x="13555" y="21513"/>
                    <a:pt x="12890" y="21988"/>
                  </a:cubicBezTo>
                  <a:cubicBezTo>
                    <a:pt x="12418" y="22329"/>
                    <a:pt x="11827" y="22502"/>
                    <a:pt x="11236" y="22502"/>
                  </a:cubicBezTo>
                  <a:cubicBezTo>
                    <a:pt x="10398" y="22502"/>
                    <a:pt x="9559" y="22155"/>
                    <a:pt x="9058" y="21450"/>
                  </a:cubicBezTo>
                  <a:cubicBezTo>
                    <a:pt x="8140" y="20183"/>
                    <a:pt x="8425" y="18346"/>
                    <a:pt x="9755" y="17491"/>
                  </a:cubicBezTo>
                  <a:cubicBezTo>
                    <a:pt x="10208" y="17236"/>
                    <a:pt x="10700" y="17114"/>
                    <a:pt x="11190" y="17114"/>
                  </a:cubicBezTo>
                  <a:close/>
                  <a:moveTo>
                    <a:pt x="3536" y="1"/>
                  </a:moveTo>
                  <a:cubicBezTo>
                    <a:pt x="2482" y="1"/>
                    <a:pt x="1480" y="557"/>
                    <a:pt x="887" y="1594"/>
                  </a:cubicBezTo>
                  <a:cubicBezTo>
                    <a:pt x="1" y="3240"/>
                    <a:pt x="729" y="5267"/>
                    <a:pt x="2439" y="6027"/>
                  </a:cubicBezTo>
                  <a:cubicBezTo>
                    <a:pt x="2811" y="6176"/>
                    <a:pt x="3192" y="6246"/>
                    <a:pt x="3565" y="6246"/>
                  </a:cubicBezTo>
                  <a:cubicBezTo>
                    <a:pt x="4462" y="6246"/>
                    <a:pt x="5319" y="5843"/>
                    <a:pt x="5923" y="5172"/>
                  </a:cubicBezTo>
                  <a:cubicBezTo>
                    <a:pt x="5954" y="5267"/>
                    <a:pt x="6018" y="5299"/>
                    <a:pt x="6081" y="5299"/>
                  </a:cubicBezTo>
                  <a:cubicBezTo>
                    <a:pt x="9058" y="5457"/>
                    <a:pt x="11972" y="5774"/>
                    <a:pt x="14917" y="6249"/>
                  </a:cubicBezTo>
                  <a:lnTo>
                    <a:pt x="14948" y="6249"/>
                  </a:lnTo>
                  <a:cubicBezTo>
                    <a:pt x="14948" y="7579"/>
                    <a:pt x="15582" y="8782"/>
                    <a:pt x="16532" y="9574"/>
                  </a:cubicBezTo>
                  <a:cubicBezTo>
                    <a:pt x="14885" y="11886"/>
                    <a:pt x="13302" y="14293"/>
                    <a:pt x="11750" y="16668"/>
                  </a:cubicBezTo>
                  <a:cubicBezTo>
                    <a:pt x="11718" y="16763"/>
                    <a:pt x="11718" y="16795"/>
                    <a:pt x="11750" y="16858"/>
                  </a:cubicBezTo>
                  <a:cubicBezTo>
                    <a:pt x="11553" y="16822"/>
                    <a:pt x="11353" y="16804"/>
                    <a:pt x="11154" y="16804"/>
                  </a:cubicBezTo>
                  <a:cubicBezTo>
                    <a:pt x="10298" y="16804"/>
                    <a:pt x="9447" y="17134"/>
                    <a:pt x="8805" y="17776"/>
                  </a:cubicBezTo>
                  <a:cubicBezTo>
                    <a:pt x="7696" y="19138"/>
                    <a:pt x="8045" y="21418"/>
                    <a:pt x="9533" y="22368"/>
                  </a:cubicBezTo>
                  <a:cubicBezTo>
                    <a:pt x="10021" y="22675"/>
                    <a:pt x="10568" y="22816"/>
                    <a:pt x="11113" y="22816"/>
                  </a:cubicBezTo>
                  <a:cubicBezTo>
                    <a:pt x="12372" y="22816"/>
                    <a:pt x="13626" y="22063"/>
                    <a:pt x="14157" y="20848"/>
                  </a:cubicBezTo>
                  <a:cubicBezTo>
                    <a:pt x="14442" y="20215"/>
                    <a:pt x="14537" y="18251"/>
                    <a:pt x="13840" y="17650"/>
                  </a:cubicBezTo>
                  <a:cubicBezTo>
                    <a:pt x="15550" y="15401"/>
                    <a:pt x="17039" y="13026"/>
                    <a:pt x="18400" y="10524"/>
                  </a:cubicBezTo>
                  <a:lnTo>
                    <a:pt x="18400" y="10397"/>
                  </a:lnTo>
                  <a:cubicBezTo>
                    <a:pt x="18615" y="10444"/>
                    <a:pt x="18835" y="10469"/>
                    <a:pt x="19059" y="10469"/>
                  </a:cubicBezTo>
                  <a:cubicBezTo>
                    <a:pt x="19894" y="10469"/>
                    <a:pt x="20782" y="10133"/>
                    <a:pt x="21631" y="9384"/>
                  </a:cubicBezTo>
                  <a:cubicBezTo>
                    <a:pt x="23341" y="7832"/>
                    <a:pt x="23309" y="5014"/>
                    <a:pt x="21662" y="3430"/>
                  </a:cubicBezTo>
                  <a:cubicBezTo>
                    <a:pt x="20927" y="2726"/>
                    <a:pt x="19967" y="2393"/>
                    <a:pt x="19001" y="2393"/>
                  </a:cubicBezTo>
                  <a:cubicBezTo>
                    <a:pt x="18012" y="2393"/>
                    <a:pt x="17016" y="2742"/>
                    <a:pt x="16247" y="3399"/>
                  </a:cubicBezTo>
                  <a:cubicBezTo>
                    <a:pt x="16234" y="3386"/>
                    <a:pt x="16210" y="3378"/>
                    <a:pt x="16182" y="3378"/>
                  </a:cubicBezTo>
                  <a:cubicBezTo>
                    <a:pt x="16142" y="3378"/>
                    <a:pt x="16094" y="3393"/>
                    <a:pt x="16057" y="3430"/>
                  </a:cubicBezTo>
                  <a:cubicBezTo>
                    <a:pt x="15867" y="3652"/>
                    <a:pt x="15709" y="3842"/>
                    <a:pt x="15582" y="4032"/>
                  </a:cubicBezTo>
                  <a:cubicBezTo>
                    <a:pt x="15582" y="4010"/>
                    <a:pt x="15566" y="3987"/>
                    <a:pt x="15523" y="3987"/>
                  </a:cubicBezTo>
                  <a:cubicBezTo>
                    <a:pt x="15505" y="3987"/>
                    <a:pt x="15483" y="3991"/>
                    <a:pt x="15455" y="4000"/>
                  </a:cubicBezTo>
                  <a:cubicBezTo>
                    <a:pt x="15280" y="4097"/>
                    <a:pt x="15064" y="4132"/>
                    <a:pt x="14827" y="4132"/>
                  </a:cubicBezTo>
                  <a:cubicBezTo>
                    <a:pt x="14210" y="4132"/>
                    <a:pt x="13457" y="3888"/>
                    <a:pt x="12953" y="3842"/>
                  </a:cubicBezTo>
                  <a:cubicBezTo>
                    <a:pt x="12288" y="3747"/>
                    <a:pt x="11623" y="3652"/>
                    <a:pt x="10958" y="3557"/>
                  </a:cubicBezTo>
                  <a:cubicBezTo>
                    <a:pt x="9565" y="3367"/>
                    <a:pt x="8171" y="3145"/>
                    <a:pt x="6746" y="3019"/>
                  </a:cubicBezTo>
                  <a:cubicBezTo>
                    <a:pt x="6746" y="2005"/>
                    <a:pt x="5923" y="897"/>
                    <a:pt x="5099" y="422"/>
                  </a:cubicBezTo>
                  <a:cubicBezTo>
                    <a:pt x="4595" y="138"/>
                    <a:pt x="4059" y="1"/>
                    <a:pt x="3536" y="1"/>
                  </a:cubicBezTo>
                  <a:close/>
                </a:path>
              </a:pathLst>
            </a:custGeom>
            <a:solidFill>
              <a:srgbClr val="555555"/>
            </a:solidFill>
            <a:ln w="9525" cap="flat" cmpd="sng">
              <a:solidFill>
                <a:srgbClr val="555555"/>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532" name="Google Shape;532;p32"/>
            <p:cNvSpPr/>
            <p:nvPr/>
          </p:nvSpPr>
          <p:spPr>
            <a:xfrm>
              <a:off x="8095035" y="2967507"/>
              <a:ext cx="35807" cy="36122"/>
            </a:xfrm>
            <a:custGeom>
              <a:avLst/>
              <a:gdLst/>
              <a:ahLst/>
              <a:cxnLst/>
              <a:rect l="l" t="t" r="r" b="b"/>
              <a:pathLst>
                <a:path w="1140" h="1150" extrusionOk="0">
                  <a:moveTo>
                    <a:pt x="1067" y="0"/>
                  </a:moveTo>
                  <a:cubicBezTo>
                    <a:pt x="1043" y="0"/>
                    <a:pt x="1017" y="11"/>
                    <a:pt x="1005" y="35"/>
                  </a:cubicBezTo>
                  <a:cubicBezTo>
                    <a:pt x="879" y="383"/>
                    <a:pt x="625" y="637"/>
                    <a:pt x="372" y="827"/>
                  </a:cubicBezTo>
                  <a:cubicBezTo>
                    <a:pt x="404" y="763"/>
                    <a:pt x="435" y="700"/>
                    <a:pt x="435" y="637"/>
                  </a:cubicBezTo>
                  <a:cubicBezTo>
                    <a:pt x="499" y="552"/>
                    <a:pt x="421" y="496"/>
                    <a:pt x="344" y="496"/>
                  </a:cubicBezTo>
                  <a:cubicBezTo>
                    <a:pt x="305" y="496"/>
                    <a:pt x="266" y="510"/>
                    <a:pt x="245" y="542"/>
                  </a:cubicBezTo>
                  <a:cubicBezTo>
                    <a:pt x="150" y="668"/>
                    <a:pt x="87" y="827"/>
                    <a:pt x="55" y="985"/>
                  </a:cubicBezTo>
                  <a:cubicBezTo>
                    <a:pt x="0" y="1067"/>
                    <a:pt x="64" y="1149"/>
                    <a:pt x="123" y="1149"/>
                  </a:cubicBezTo>
                  <a:cubicBezTo>
                    <a:pt x="133" y="1149"/>
                    <a:pt x="142" y="1147"/>
                    <a:pt x="150" y="1143"/>
                  </a:cubicBezTo>
                  <a:cubicBezTo>
                    <a:pt x="625" y="953"/>
                    <a:pt x="1005" y="605"/>
                    <a:pt x="1100" y="66"/>
                  </a:cubicBezTo>
                  <a:cubicBezTo>
                    <a:pt x="1139" y="27"/>
                    <a:pt x="1106" y="0"/>
                    <a:pt x="1067" y="0"/>
                  </a:cubicBezTo>
                  <a:close/>
                </a:path>
              </a:pathLst>
            </a:custGeom>
            <a:solidFill>
              <a:srgbClr val="555555"/>
            </a:solidFill>
            <a:ln w="9525" cap="flat" cmpd="sng">
              <a:solidFill>
                <a:srgbClr val="555555"/>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533" name="Google Shape;533;p32"/>
            <p:cNvSpPr/>
            <p:nvPr/>
          </p:nvSpPr>
          <p:spPr>
            <a:xfrm>
              <a:off x="7870956" y="2434197"/>
              <a:ext cx="35839" cy="57417"/>
            </a:xfrm>
            <a:custGeom>
              <a:avLst/>
              <a:gdLst/>
              <a:ahLst/>
              <a:cxnLst/>
              <a:rect l="l" t="t" r="r" b="b"/>
              <a:pathLst>
                <a:path w="1141" h="1828" extrusionOk="0">
                  <a:moveTo>
                    <a:pt x="1038" y="0"/>
                  </a:moveTo>
                  <a:cubicBezTo>
                    <a:pt x="1007" y="0"/>
                    <a:pt x="982" y="20"/>
                    <a:pt x="982" y="71"/>
                  </a:cubicBezTo>
                  <a:cubicBezTo>
                    <a:pt x="760" y="641"/>
                    <a:pt x="475" y="1116"/>
                    <a:pt x="95" y="1591"/>
                  </a:cubicBezTo>
                  <a:cubicBezTo>
                    <a:pt x="1" y="1709"/>
                    <a:pt x="118" y="1827"/>
                    <a:pt x="223" y="1827"/>
                  </a:cubicBezTo>
                  <a:cubicBezTo>
                    <a:pt x="258" y="1827"/>
                    <a:pt x="293" y="1813"/>
                    <a:pt x="317" y="1781"/>
                  </a:cubicBezTo>
                  <a:cubicBezTo>
                    <a:pt x="729" y="1306"/>
                    <a:pt x="1045" y="704"/>
                    <a:pt x="1140" y="103"/>
                  </a:cubicBezTo>
                  <a:cubicBezTo>
                    <a:pt x="1140" y="46"/>
                    <a:pt x="1083" y="0"/>
                    <a:pt x="1038" y="0"/>
                  </a:cubicBezTo>
                  <a:close/>
                </a:path>
              </a:pathLst>
            </a:custGeom>
            <a:solidFill>
              <a:srgbClr val="555555"/>
            </a:solidFill>
            <a:ln w="9525" cap="flat" cmpd="sng">
              <a:solidFill>
                <a:srgbClr val="555555"/>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534" name="Google Shape;534;p32"/>
            <p:cNvSpPr/>
            <p:nvPr/>
          </p:nvSpPr>
          <p:spPr>
            <a:xfrm>
              <a:off x="8258901" y="2473930"/>
              <a:ext cx="18626" cy="62066"/>
            </a:xfrm>
            <a:custGeom>
              <a:avLst/>
              <a:gdLst/>
              <a:ahLst/>
              <a:cxnLst/>
              <a:rect l="l" t="t" r="r" b="b"/>
              <a:pathLst>
                <a:path w="593" h="1976" extrusionOk="0">
                  <a:moveTo>
                    <a:pt x="492" y="1"/>
                  </a:moveTo>
                  <a:cubicBezTo>
                    <a:pt x="472" y="1"/>
                    <a:pt x="453" y="12"/>
                    <a:pt x="444" y="41"/>
                  </a:cubicBezTo>
                  <a:cubicBezTo>
                    <a:pt x="127" y="548"/>
                    <a:pt x="0" y="1339"/>
                    <a:pt x="317" y="1910"/>
                  </a:cubicBezTo>
                  <a:cubicBezTo>
                    <a:pt x="345" y="1957"/>
                    <a:pt x="382" y="1976"/>
                    <a:pt x="419" y="1976"/>
                  </a:cubicBezTo>
                  <a:cubicBezTo>
                    <a:pt x="506" y="1976"/>
                    <a:pt x="592" y="1872"/>
                    <a:pt x="570" y="1783"/>
                  </a:cubicBezTo>
                  <a:cubicBezTo>
                    <a:pt x="475" y="1498"/>
                    <a:pt x="349" y="1213"/>
                    <a:pt x="349" y="959"/>
                  </a:cubicBezTo>
                  <a:cubicBezTo>
                    <a:pt x="349" y="674"/>
                    <a:pt x="444" y="358"/>
                    <a:pt x="570" y="104"/>
                  </a:cubicBezTo>
                  <a:cubicBezTo>
                    <a:pt x="592" y="60"/>
                    <a:pt x="538" y="1"/>
                    <a:pt x="492" y="1"/>
                  </a:cubicBezTo>
                  <a:close/>
                </a:path>
              </a:pathLst>
            </a:custGeom>
            <a:solidFill>
              <a:srgbClr val="555555"/>
            </a:solidFill>
            <a:ln w="9525" cap="flat" cmpd="sng">
              <a:solidFill>
                <a:srgbClr val="555555"/>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538"/>
        <p:cNvGrpSpPr/>
        <p:nvPr/>
      </p:nvGrpSpPr>
      <p:grpSpPr>
        <a:xfrm>
          <a:off x="0" y="0"/>
          <a:ext cx="0" cy="0"/>
          <a:chOff x="0" y="0"/>
          <a:chExt cx="0" cy="0"/>
        </a:xfrm>
      </p:grpSpPr>
      <p:sp>
        <p:nvSpPr>
          <p:cNvPr id="539" name="Google Shape;539;p33"/>
          <p:cNvSpPr txBox="1">
            <a:spLocks noGrp="1"/>
          </p:cNvSpPr>
          <p:nvPr>
            <p:ph type="title"/>
          </p:nvPr>
        </p:nvSpPr>
        <p:spPr>
          <a:xfrm>
            <a:off x="215735" y="79732"/>
            <a:ext cx="7704000" cy="5643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000"/>
              <a:buNone/>
            </a:pPr>
            <a:r>
              <a:rPr lang="en-US" sz="3200"/>
              <a:t>Modul A2</a:t>
            </a:r>
            <a:endParaRPr sz="3200"/>
          </a:p>
        </p:txBody>
      </p:sp>
      <p:sp>
        <p:nvSpPr>
          <p:cNvPr id="540" name="Google Shape;540;p33"/>
          <p:cNvSpPr txBox="1">
            <a:spLocks noGrp="1"/>
          </p:cNvSpPr>
          <p:nvPr>
            <p:ph type="title" idx="2"/>
          </p:nvPr>
        </p:nvSpPr>
        <p:spPr>
          <a:xfrm>
            <a:off x="963983" y="577516"/>
            <a:ext cx="7191658" cy="746047"/>
          </a:xfrm>
          <a:prstGeom prst="rect">
            <a:avLst/>
          </a:prstGeom>
          <a:solidFill>
            <a:schemeClr val="accent2"/>
          </a:solidFill>
          <a:ln w="38100" cap="flat" cmpd="sng">
            <a:solidFill>
              <a:schemeClr val="lt1"/>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2400"/>
              <a:buNone/>
            </a:pPr>
            <a:r>
              <a:rPr lang="en-US">
                <a:solidFill>
                  <a:schemeClr val="lt1"/>
                </a:solidFill>
                <a:latin typeface="Arial"/>
                <a:ea typeface="Arial"/>
                <a:cs typeface="Arial"/>
                <a:sym typeface="Arial"/>
              </a:rPr>
              <a:t>A2.3. LABORATORIJ ZA ZELENO STEBLO, PRAKTIČNO DELO IN VIRTUALNA OKOLJA</a:t>
            </a:r>
            <a:endParaRPr/>
          </a:p>
        </p:txBody>
      </p:sp>
      <p:sp>
        <p:nvSpPr>
          <p:cNvPr id="541" name="Google Shape;541;p33"/>
          <p:cNvSpPr txBox="1">
            <a:spLocks noGrp="1"/>
          </p:cNvSpPr>
          <p:nvPr>
            <p:ph type="subTitle" idx="1"/>
          </p:nvPr>
        </p:nvSpPr>
        <p:spPr>
          <a:xfrm>
            <a:off x="591673" y="1323562"/>
            <a:ext cx="8088403" cy="1614620"/>
          </a:xfrm>
          <a:prstGeom prst="rect">
            <a:avLst/>
          </a:prstGeom>
          <a:solidFill>
            <a:schemeClr val="accent2"/>
          </a:solidFill>
          <a:ln w="38100" cap="flat" cmpd="sng">
            <a:solidFill>
              <a:schemeClr val="lt1"/>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1400"/>
              <a:buNone/>
            </a:pPr>
            <a:r>
              <a:rPr lang="en-US" sz="1600">
                <a:solidFill>
                  <a:schemeClr val="lt1"/>
                </a:solidFill>
                <a:latin typeface="Arial"/>
                <a:ea typeface="Arial"/>
                <a:cs typeface="Arial"/>
                <a:sym typeface="Arial"/>
              </a:rPr>
              <a:t>izvajanje internetnih simulacij, predstavitev in virtualnih laboratorijskih poskusov, posebej prilagojenih okoljskim vedam v okviru zelenega STEM. Raziskovanje možnosti virtualne resničnosti pri poučevanju o odnosu med človekom in naravo s poudarkom na trajnostnem razvoju in okoljski pismenosti v zelenem STEM.</a:t>
            </a:r>
            <a:endParaRPr/>
          </a:p>
          <a:p>
            <a:pPr marL="0" lvl="0" indent="0" algn="r" rtl="0">
              <a:lnSpc>
                <a:spcPct val="100000"/>
              </a:lnSpc>
              <a:spcBef>
                <a:spcPts val="0"/>
              </a:spcBef>
              <a:spcAft>
                <a:spcPts val="0"/>
              </a:spcAft>
              <a:buSzPts val="1400"/>
              <a:buNone/>
            </a:pPr>
            <a:endParaRPr sz="1600" b="1">
              <a:latin typeface="Times New Roman"/>
              <a:ea typeface="Times New Roman"/>
              <a:cs typeface="Times New Roman"/>
              <a:sym typeface="Times New Roman"/>
            </a:endParaRPr>
          </a:p>
          <a:p>
            <a:pPr marL="0" lvl="0" indent="0" algn="r" rtl="0">
              <a:lnSpc>
                <a:spcPct val="100000"/>
              </a:lnSpc>
              <a:spcBef>
                <a:spcPts val="0"/>
              </a:spcBef>
              <a:spcAft>
                <a:spcPts val="0"/>
              </a:spcAft>
              <a:buSzPts val="1400"/>
              <a:buNone/>
            </a:pPr>
            <a:r>
              <a:rPr lang="en-US" sz="1600" b="1">
                <a:solidFill>
                  <a:schemeClr val="lt1"/>
                </a:solidFill>
                <a:latin typeface="Times New Roman"/>
                <a:ea typeface="Times New Roman"/>
                <a:cs typeface="Times New Roman"/>
                <a:sym typeface="Times New Roman"/>
              </a:rPr>
              <a:t>2 uri</a:t>
            </a:r>
            <a:endParaRPr sz="1600">
              <a:latin typeface="Calibri"/>
              <a:ea typeface="Calibri"/>
              <a:cs typeface="Calibri"/>
              <a:sym typeface="Calibri"/>
            </a:endParaRPr>
          </a:p>
        </p:txBody>
      </p:sp>
      <p:grpSp>
        <p:nvGrpSpPr>
          <p:cNvPr id="542" name="Google Shape;542;p33"/>
          <p:cNvGrpSpPr/>
          <p:nvPr/>
        </p:nvGrpSpPr>
        <p:grpSpPr>
          <a:xfrm>
            <a:off x="92883" y="3087030"/>
            <a:ext cx="8978401" cy="1913159"/>
            <a:chOff x="84335" y="3149661"/>
            <a:chExt cx="8978401" cy="1913159"/>
          </a:xfrm>
        </p:grpSpPr>
        <p:sp>
          <p:nvSpPr>
            <p:cNvPr id="543" name="Google Shape;543;p33"/>
            <p:cNvSpPr txBox="1"/>
            <p:nvPr/>
          </p:nvSpPr>
          <p:spPr>
            <a:xfrm>
              <a:off x="84335" y="3149661"/>
              <a:ext cx="8978401" cy="564301"/>
            </a:xfrm>
            <a:prstGeom prst="rect">
              <a:avLst/>
            </a:prstGeom>
            <a:solidFill>
              <a:schemeClr val="accent2"/>
            </a:solidFill>
            <a:ln w="38100" cap="flat" cmpd="sng">
              <a:solidFill>
                <a:schemeClr val="lt1"/>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91425" rIns="91425" bIns="91425" anchor="b" anchorCtr="0">
              <a:noAutofit/>
            </a:bodyPr>
            <a:lstStyle/>
            <a:p>
              <a:pPr marL="0" marR="0" lvl="0" indent="0" algn="ctr" rtl="0">
                <a:lnSpc>
                  <a:spcPct val="100000"/>
                </a:lnSpc>
                <a:spcBef>
                  <a:spcPts val="0"/>
                </a:spcBef>
                <a:spcAft>
                  <a:spcPts val="0"/>
                </a:spcAft>
                <a:buClr>
                  <a:schemeClr val="dk1"/>
                </a:buClr>
                <a:buSzPts val="2400"/>
                <a:buFont typeface="Figtree"/>
                <a:buNone/>
              </a:pPr>
              <a:r>
                <a:rPr lang="en-US" sz="1700" b="1" i="0" u="none" strike="noStrike" cap="none">
                  <a:solidFill>
                    <a:schemeClr val="dk1"/>
                  </a:solidFill>
                  <a:latin typeface="Figtree"/>
                  <a:ea typeface="Figtree"/>
                  <a:cs typeface="Figtree"/>
                  <a:sym typeface="Figtree"/>
                </a:rPr>
                <a:t>A2.4. METODOLOGIJA MODELIRANJA ZA IZOBRAŽEVANJE O TRAJNOSTNEM RAZVOJU V ZELENEM STEBLU </a:t>
              </a:r>
              <a:endParaRPr/>
            </a:p>
          </p:txBody>
        </p:sp>
        <p:sp>
          <p:nvSpPr>
            <p:cNvPr id="544" name="Google Shape;544;p33"/>
            <p:cNvSpPr txBox="1"/>
            <p:nvPr/>
          </p:nvSpPr>
          <p:spPr>
            <a:xfrm>
              <a:off x="84335" y="3741786"/>
              <a:ext cx="8975330" cy="1321034"/>
            </a:xfrm>
            <a:prstGeom prst="rect">
              <a:avLst/>
            </a:prstGeom>
            <a:solidFill>
              <a:schemeClr val="accent2"/>
            </a:solidFill>
            <a:ln w="38100" cap="flat" cmpd="sng">
              <a:solidFill>
                <a:schemeClr val="lt1"/>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1400"/>
                <a:buFont typeface="Bai Jamjuree"/>
                <a:buNone/>
              </a:pPr>
              <a:r>
                <a:rPr lang="en-US" sz="1600" b="0" i="0" u="none" strike="noStrike" cap="none">
                  <a:solidFill>
                    <a:schemeClr val="dk1"/>
                  </a:solidFill>
                  <a:latin typeface="Bai Jamjuree"/>
                  <a:ea typeface="Bai Jamjuree"/>
                  <a:cs typeface="Bai Jamjuree"/>
                  <a:sym typeface="Bai Jamjuree"/>
                </a:rPr>
                <a:t>Raziskovanje različnih vrst modelov in njihove uporabe pri izobraževanju o trajnosti v okviru zelenega STEM. Uporaba raziskovalnega pristopa za preučevanje vsebin, povezanih s trajnostnim razvojem in okoljem, ter krepitev znanstvene pismenosti v okviru zelenega STEM.</a:t>
              </a:r>
              <a:endParaRPr/>
            </a:p>
            <a:p>
              <a:pPr marL="0" marR="0" lvl="0" indent="0" algn="r" rtl="0">
                <a:lnSpc>
                  <a:spcPct val="100000"/>
                </a:lnSpc>
                <a:spcBef>
                  <a:spcPts val="0"/>
                </a:spcBef>
                <a:spcAft>
                  <a:spcPts val="0"/>
                </a:spcAft>
                <a:buClr>
                  <a:schemeClr val="dk1"/>
                </a:buClr>
                <a:buSzPts val="1400"/>
                <a:buFont typeface="Bai Jamjuree"/>
                <a:buNone/>
              </a:pPr>
              <a:endParaRPr sz="1600" b="1" i="0" u="none" strike="noStrike" cap="none">
                <a:solidFill>
                  <a:schemeClr val="dk1"/>
                </a:solidFill>
                <a:latin typeface="Times New Roman"/>
                <a:ea typeface="Times New Roman"/>
                <a:cs typeface="Times New Roman"/>
                <a:sym typeface="Times New Roman"/>
              </a:endParaRPr>
            </a:p>
            <a:p>
              <a:pPr marL="0" marR="0" lvl="0" indent="0" algn="r" rtl="0">
                <a:lnSpc>
                  <a:spcPct val="100000"/>
                </a:lnSpc>
                <a:spcBef>
                  <a:spcPts val="0"/>
                </a:spcBef>
                <a:spcAft>
                  <a:spcPts val="0"/>
                </a:spcAft>
                <a:buClr>
                  <a:schemeClr val="dk1"/>
                </a:buClr>
                <a:buSzPts val="1400"/>
                <a:buFont typeface="Bai Jamjuree"/>
                <a:buNone/>
              </a:pPr>
              <a:r>
                <a:rPr lang="en-US" sz="1600" b="1" i="0" u="none" strike="noStrike" cap="none">
                  <a:solidFill>
                    <a:schemeClr val="dk1"/>
                  </a:solidFill>
                  <a:latin typeface="Times New Roman"/>
                  <a:ea typeface="Times New Roman"/>
                  <a:cs typeface="Times New Roman"/>
                  <a:sym typeface="Times New Roman"/>
                </a:rPr>
                <a:t>2 uri</a:t>
              </a:r>
              <a:endParaRPr sz="1600" b="0" i="0" u="none" strike="noStrike" cap="none">
                <a:solidFill>
                  <a:schemeClr val="dk1"/>
                </a:solidFill>
                <a:latin typeface="Bai Jamjuree"/>
                <a:ea typeface="Bai Jamjuree"/>
                <a:cs typeface="Bai Jamjuree"/>
                <a:sym typeface="Bai Jamjuree"/>
              </a:endParaRPr>
            </a:p>
          </p:txBody>
        </p:sp>
      </p:grpSp>
      <p:grpSp>
        <p:nvGrpSpPr>
          <p:cNvPr id="545" name="Google Shape;545;p33"/>
          <p:cNvGrpSpPr/>
          <p:nvPr/>
        </p:nvGrpSpPr>
        <p:grpSpPr>
          <a:xfrm>
            <a:off x="245541" y="803003"/>
            <a:ext cx="552459" cy="892272"/>
            <a:chOff x="4855942" y="3358530"/>
            <a:chExt cx="721205" cy="1236581"/>
          </a:xfrm>
        </p:grpSpPr>
        <p:sp>
          <p:nvSpPr>
            <p:cNvPr id="546" name="Google Shape;546;p33"/>
            <p:cNvSpPr/>
            <p:nvPr/>
          </p:nvSpPr>
          <p:spPr>
            <a:xfrm>
              <a:off x="5208079" y="3368456"/>
              <a:ext cx="45764" cy="47775"/>
            </a:xfrm>
            <a:custGeom>
              <a:avLst/>
              <a:gdLst/>
              <a:ahLst/>
              <a:cxnLst/>
              <a:rect l="l" t="t" r="r" b="b"/>
              <a:pathLst>
                <a:path w="1457" h="1521" extrusionOk="0">
                  <a:moveTo>
                    <a:pt x="634" y="1"/>
                  </a:moveTo>
                  <a:lnTo>
                    <a:pt x="539" y="96"/>
                  </a:lnTo>
                  <a:cubicBezTo>
                    <a:pt x="222" y="254"/>
                    <a:pt x="0" y="476"/>
                    <a:pt x="0" y="887"/>
                  </a:cubicBezTo>
                  <a:cubicBezTo>
                    <a:pt x="0" y="1267"/>
                    <a:pt x="317" y="1521"/>
                    <a:pt x="665" y="1521"/>
                  </a:cubicBezTo>
                  <a:cubicBezTo>
                    <a:pt x="1014" y="1489"/>
                    <a:pt x="1425" y="1236"/>
                    <a:pt x="1425" y="856"/>
                  </a:cubicBezTo>
                  <a:cubicBezTo>
                    <a:pt x="1457" y="412"/>
                    <a:pt x="1045" y="64"/>
                    <a:pt x="634" y="1"/>
                  </a:cubicBezTo>
                  <a:close/>
                </a:path>
              </a:pathLst>
            </a:custGeom>
            <a:solidFill>
              <a:srgbClr val="FFF8C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547" name="Google Shape;547;p33"/>
            <p:cNvSpPr/>
            <p:nvPr/>
          </p:nvSpPr>
          <p:spPr>
            <a:xfrm>
              <a:off x="5055866" y="3455242"/>
              <a:ext cx="92565" cy="55156"/>
            </a:xfrm>
            <a:custGeom>
              <a:avLst/>
              <a:gdLst/>
              <a:ahLst/>
              <a:cxnLst/>
              <a:rect l="l" t="t" r="r" b="b"/>
              <a:pathLst>
                <a:path w="2947" h="1756" extrusionOk="0">
                  <a:moveTo>
                    <a:pt x="1521" y="0"/>
                  </a:moveTo>
                  <a:cubicBezTo>
                    <a:pt x="1240" y="0"/>
                    <a:pt x="951" y="60"/>
                    <a:pt x="698" y="120"/>
                  </a:cubicBezTo>
                  <a:cubicBezTo>
                    <a:pt x="650" y="135"/>
                    <a:pt x="618" y="143"/>
                    <a:pt x="595" y="143"/>
                  </a:cubicBezTo>
                  <a:cubicBezTo>
                    <a:pt x="571" y="143"/>
                    <a:pt x="555" y="135"/>
                    <a:pt x="539" y="120"/>
                  </a:cubicBezTo>
                  <a:cubicBezTo>
                    <a:pt x="64" y="341"/>
                    <a:pt x="1" y="1070"/>
                    <a:pt x="381" y="1418"/>
                  </a:cubicBezTo>
                  <a:cubicBezTo>
                    <a:pt x="613" y="1671"/>
                    <a:pt x="958" y="1756"/>
                    <a:pt x="1303" y="1756"/>
                  </a:cubicBezTo>
                  <a:cubicBezTo>
                    <a:pt x="1475" y="1756"/>
                    <a:pt x="1648" y="1735"/>
                    <a:pt x="1806" y="1703"/>
                  </a:cubicBezTo>
                  <a:cubicBezTo>
                    <a:pt x="2471" y="1481"/>
                    <a:pt x="2946" y="911"/>
                    <a:pt x="2376" y="310"/>
                  </a:cubicBezTo>
                  <a:cubicBezTo>
                    <a:pt x="2142" y="75"/>
                    <a:pt x="1836" y="0"/>
                    <a:pt x="1521" y="0"/>
                  </a:cubicBezTo>
                  <a:close/>
                </a:path>
              </a:pathLst>
            </a:custGeom>
            <a:solidFill>
              <a:srgbClr val="FFF8C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548" name="Google Shape;548;p33"/>
            <p:cNvSpPr/>
            <p:nvPr/>
          </p:nvSpPr>
          <p:spPr>
            <a:xfrm>
              <a:off x="5210058" y="3538572"/>
              <a:ext cx="107485" cy="94921"/>
            </a:xfrm>
            <a:custGeom>
              <a:avLst/>
              <a:gdLst/>
              <a:ahLst/>
              <a:cxnLst/>
              <a:rect l="l" t="t" r="r" b="b"/>
              <a:pathLst>
                <a:path w="3422" h="3022" extrusionOk="0">
                  <a:moveTo>
                    <a:pt x="1901" y="0"/>
                  </a:moveTo>
                  <a:lnTo>
                    <a:pt x="1901" y="0"/>
                  </a:lnTo>
                  <a:cubicBezTo>
                    <a:pt x="1869" y="32"/>
                    <a:pt x="1837" y="32"/>
                    <a:pt x="1742" y="32"/>
                  </a:cubicBezTo>
                  <a:cubicBezTo>
                    <a:pt x="951" y="190"/>
                    <a:pt x="159" y="570"/>
                    <a:pt x="96" y="1520"/>
                  </a:cubicBezTo>
                  <a:cubicBezTo>
                    <a:pt x="1" y="2312"/>
                    <a:pt x="634" y="2914"/>
                    <a:pt x="1394" y="3009"/>
                  </a:cubicBezTo>
                  <a:cubicBezTo>
                    <a:pt x="1470" y="3017"/>
                    <a:pt x="1543" y="3022"/>
                    <a:pt x="1613" y="3022"/>
                  </a:cubicBezTo>
                  <a:cubicBezTo>
                    <a:pt x="3306" y="3022"/>
                    <a:pt x="3421" y="547"/>
                    <a:pt x="1901" y="0"/>
                  </a:cubicBezTo>
                  <a:close/>
                </a:path>
              </a:pathLst>
            </a:custGeom>
            <a:solidFill>
              <a:srgbClr val="FFF8C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549" name="Google Shape;549;p33"/>
            <p:cNvSpPr/>
            <p:nvPr/>
          </p:nvSpPr>
          <p:spPr>
            <a:xfrm>
              <a:off x="5160336" y="3955132"/>
              <a:ext cx="62694" cy="53711"/>
            </a:xfrm>
            <a:custGeom>
              <a:avLst/>
              <a:gdLst/>
              <a:ahLst/>
              <a:cxnLst/>
              <a:rect l="l" t="t" r="r" b="b"/>
              <a:pathLst>
                <a:path w="1996" h="1710" extrusionOk="0">
                  <a:moveTo>
                    <a:pt x="1032" y="0"/>
                  </a:moveTo>
                  <a:cubicBezTo>
                    <a:pt x="649" y="0"/>
                    <a:pt x="284" y="187"/>
                    <a:pt x="158" y="514"/>
                  </a:cubicBezTo>
                  <a:cubicBezTo>
                    <a:pt x="127" y="577"/>
                    <a:pt x="95" y="609"/>
                    <a:pt x="0" y="609"/>
                  </a:cubicBezTo>
                  <a:cubicBezTo>
                    <a:pt x="0" y="1188"/>
                    <a:pt x="465" y="1710"/>
                    <a:pt x="972" y="1710"/>
                  </a:cubicBezTo>
                  <a:cubicBezTo>
                    <a:pt x="1213" y="1710"/>
                    <a:pt x="1464" y="1592"/>
                    <a:pt x="1679" y="1306"/>
                  </a:cubicBezTo>
                  <a:cubicBezTo>
                    <a:pt x="1995" y="862"/>
                    <a:pt x="1900" y="229"/>
                    <a:pt x="1330" y="39"/>
                  </a:cubicBezTo>
                  <a:cubicBezTo>
                    <a:pt x="1232" y="13"/>
                    <a:pt x="1131" y="0"/>
                    <a:pt x="1032" y="0"/>
                  </a:cubicBezTo>
                  <a:close/>
                </a:path>
              </a:pathLst>
            </a:custGeom>
            <a:solidFill>
              <a:srgbClr val="FFF8C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550" name="Google Shape;550;p33"/>
            <p:cNvSpPr/>
            <p:nvPr/>
          </p:nvSpPr>
          <p:spPr>
            <a:xfrm>
              <a:off x="5216120" y="4101000"/>
              <a:ext cx="90461" cy="81226"/>
            </a:xfrm>
            <a:custGeom>
              <a:avLst/>
              <a:gdLst/>
              <a:ahLst/>
              <a:cxnLst/>
              <a:rect l="l" t="t" r="r" b="b"/>
              <a:pathLst>
                <a:path w="2880" h="2586" extrusionOk="0">
                  <a:moveTo>
                    <a:pt x="1244" y="0"/>
                  </a:moveTo>
                  <a:cubicBezTo>
                    <a:pt x="1167" y="0"/>
                    <a:pt x="1089" y="6"/>
                    <a:pt x="1011" y="19"/>
                  </a:cubicBezTo>
                  <a:cubicBezTo>
                    <a:pt x="536" y="240"/>
                    <a:pt x="188" y="684"/>
                    <a:pt x="93" y="1285"/>
                  </a:cubicBezTo>
                  <a:cubicBezTo>
                    <a:pt x="0" y="2055"/>
                    <a:pt x="566" y="2585"/>
                    <a:pt x="1296" y="2585"/>
                  </a:cubicBezTo>
                  <a:cubicBezTo>
                    <a:pt x="1317" y="2585"/>
                    <a:pt x="1338" y="2585"/>
                    <a:pt x="1359" y="2584"/>
                  </a:cubicBezTo>
                  <a:cubicBezTo>
                    <a:pt x="2119" y="2584"/>
                    <a:pt x="2879" y="2045"/>
                    <a:pt x="2721" y="1190"/>
                  </a:cubicBezTo>
                  <a:cubicBezTo>
                    <a:pt x="2607" y="505"/>
                    <a:pt x="1952" y="0"/>
                    <a:pt x="1244" y="0"/>
                  </a:cubicBezTo>
                  <a:close/>
                </a:path>
              </a:pathLst>
            </a:custGeom>
            <a:solidFill>
              <a:srgbClr val="FFF8C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551" name="Google Shape;551;p33"/>
            <p:cNvSpPr/>
            <p:nvPr/>
          </p:nvSpPr>
          <p:spPr>
            <a:xfrm>
              <a:off x="4950831" y="4224912"/>
              <a:ext cx="513899" cy="291139"/>
            </a:xfrm>
            <a:custGeom>
              <a:avLst/>
              <a:gdLst/>
              <a:ahLst/>
              <a:cxnLst/>
              <a:rect l="l" t="t" r="r" b="b"/>
              <a:pathLst>
                <a:path w="16361" h="9269" extrusionOk="0">
                  <a:moveTo>
                    <a:pt x="2463" y="5047"/>
                  </a:moveTo>
                  <a:cubicBezTo>
                    <a:pt x="2500" y="5047"/>
                    <a:pt x="2535" y="5062"/>
                    <a:pt x="2553" y="5099"/>
                  </a:cubicBezTo>
                  <a:cubicBezTo>
                    <a:pt x="3598" y="6429"/>
                    <a:pt x="4992" y="7284"/>
                    <a:pt x="6607" y="7664"/>
                  </a:cubicBezTo>
                  <a:cubicBezTo>
                    <a:pt x="6913" y="7695"/>
                    <a:pt x="6775" y="8109"/>
                    <a:pt x="6509" y="8109"/>
                  </a:cubicBezTo>
                  <a:cubicBezTo>
                    <a:pt x="6500" y="8109"/>
                    <a:pt x="6490" y="8109"/>
                    <a:pt x="6480" y="8108"/>
                  </a:cubicBezTo>
                  <a:cubicBezTo>
                    <a:pt x="4738" y="7760"/>
                    <a:pt x="3313" y="6683"/>
                    <a:pt x="2363" y="5226"/>
                  </a:cubicBezTo>
                  <a:cubicBezTo>
                    <a:pt x="2274" y="5136"/>
                    <a:pt x="2374" y="5047"/>
                    <a:pt x="2463" y="5047"/>
                  </a:cubicBezTo>
                  <a:close/>
                  <a:moveTo>
                    <a:pt x="16361" y="1"/>
                  </a:moveTo>
                  <a:cubicBezTo>
                    <a:pt x="13144" y="636"/>
                    <a:pt x="9892" y="979"/>
                    <a:pt x="6627" y="979"/>
                  </a:cubicBezTo>
                  <a:cubicBezTo>
                    <a:pt x="4523" y="979"/>
                    <a:pt x="2414" y="837"/>
                    <a:pt x="305" y="539"/>
                  </a:cubicBezTo>
                  <a:lnTo>
                    <a:pt x="305" y="539"/>
                  </a:lnTo>
                  <a:cubicBezTo>
                    <a:pt x="0" y="5254"/>
                    <a:pt x="3262" y="9268"/>
                    <a:pt x="8067" y="9268"/>
                  </a:cubicBezTo>
                  <a:cubicBezTo>
                    <a:pt x="8264" y="9268"/>
                    <a:pt x="8463" y="9262"/>
                    <a:pt x="8665" y="9248"/>
                  </a:cubicBezTo>
                  <a:cubicBezTo>
                    <a:pt x="13384" y="8931"/>
                    <a:pt x="16361" y="5004"/>
                    <a:pt x="16361" y="539"/>
                  </a:cubicBezTo>
                  <a:lnTo>
                    <a:pt x="16361" y="1"/>
                  </a:lnTo>
                  <a:close/>
                </a:path>
              </a:pathLst>
            </a:custGeom>
            <a:solidFill>
              <a:srgbClr val="FFF8C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552" name="Google Shape;552;p33"/>
            <p:cNvSpPr/>
            <p:nvPr/>
          </p:nvSpPr>
          <p:spPr>
            <a:xfrm>
              <a:off x="4889770" y="3721064"/>
              <a:ext cx="675441" cy="851996"/>
            </a:xfrm>
            <a:custGeom>
              <a:avLst/>
              <a:gdLst/>
              <a:ahLst/>
              <a:cxnLst/>
              <a:rect l="l" t="t" r="r" b="b"/>
              <a:pathLst>
                <a:path w="21504" h="27125" extrusionOk="0">
                  <a:moveTo>
                    <a:pt x="13198" y="1624"/>
                  </a:moveTo>
                  <a:cubicBezTo>
                    <a:pt x="13482" y="1624"/>
                    <a:pt x="13689" y="2040"/>
                    <a:pt x="13364" y="2202"/>
                  </a:cubicBezTo>
                  <a:cubicBezTo>
                    <a:pt x="12268" y="2775"/>
                    <a:pt x="11037" y="3094"/>
                    <a:pt x="9810" y="3094"/>
                  </a:cubicBezTo>
                  <a:cubicBezTo>
                    <a:pt x="8662" y="3094"/>
                    <a:pt x="7518" y="2815"/>
                    <a:pt x="6492" y="2202"/>
                  </a:cubicBezTo>
                  <a:cubicBezTo>
                    <a:pt x="6379" y="2146"/>
                    <a:pt x="6417" y="1939"/>
                    <a:pt x="6561" y="1939"/>
                  </a:cubicBezTo>
                  <a:cubicBezTo>
                    <a:pt x="6579" y="1939"/>
                    <a:pt x="6598" y="1942"/>
                    <a:pt x="6619" y="1949"/>
                  </a:cubicBezTo>
                  <a:cubicBezTo>
                    <a:pt x="7629" y="2291"/>
                    <a:pt x="8646" y="2486"/>
                    <a:pt x="9657" y="2486"/>
                  </a:cubicBezTo>
                  <a:cubicBezTo>
                    <a:pt x="10801" y="2486"/>
                    <a:pt x="11938" y="2236"/>
                    <a:pt x="13048" y="1664"/>
                  </a:cubicBezTo>
                  <a:cubicBezTo>
                    <a:pt x="13099" y="1636"/>
                    <a:pt x="13150" y="1624"/>
                    <a:pt x="13198" y="1624"/>
                  </a:cubicBezTo>
                  <a:close/>
                  <a:moveTo>
                    <a:pt x="9587" y="7006"/>
                  </a:moveTo>
                  <a:cubicBezTo>
                    <a:pt x="9773" y="7006"/>
                    <a:pt x="9960" y="7041"/>
                    <a:pt x="10134" y="7111"/>
                  </a:cubicBezTo>
                  <a:cubicBezTo>
                    <a:pt x="10926" y="7428"/>
                    <a:pt x="11084" y="8314"/>
                    <a:pt x="10641" y="8979"/>
                  </a:cubicBezTo>
                  <a:cubicBezTo>
                    <a:pt x="10371" y="9384"/>
                    <a:pt x="9937" y="9636"/>
                    <a:pt x="9496" y="9636"/>
                  </a:cubicBezTo>
                  <a:cubicBezTo>
                    <a:pt x="9212" y="9636"/>
                    <a:pt x="8925" y="9532"/>
                    <a:pt x="8677" y="9296"/>
                  </a:cubicBezTo>
                  <a:cubicBezTo>
                    <a:pt x="8107" y="8789"/>
                    <a:pt x="8044" y="7903"/>
                    <a:pt x="8551" y="7364"/>
                  </a:cubicBezTo>
                  <a:cubicBezTo>
                    <a:pt x="8568" y="7312"/>
                    <a:pt x="8605" y="7289"/>
                    <a:pt x="8639" y="7289"/>
                  </a:cubicBezTo>
                  <a:cubicBezTo>
                    <a:pt x="8668" y="7289"/>
                    <a:pt x="8695" y="7304"/>
                    <a:pt x="8709" y="7333"/>
                  </a:cubicBezTo>
                  <a:cubicBezTo>
                    <a:pt x="8950" y="7112"/>
                    <a:pt x="9267" y="7006"/>
                    <a:pt x="9587" y="7006"/>
                  </a:cubicBezTo>
                  <a:close/>
                  <a:moveTo>
                    <a:pt x="11664" y="11561"/>
                  </a:moveTo>
                  <a:cubicBezTo>
                    <a:pt x="12610" y="11561"/>
                    <a:pt x="13515" y="12322"/>
                    <a:pt x="13649" y="13286"/>
                  </a:cubicBezTo>
                  <a:cubicBezTo>
                    <a:pt x="13808" y="14363"/>
                    <a:pt x="12953" y="15155"/>
                    <a:pt x="11908" y="15250"/>
                  </a:cubicBezTo>
                  <a:cubicBezTo>
                    <a:pt x="11865" y="15253"/>
                    <a:pt x="11822" y="15254"/>
                    <a:pt x="11780" y="15254"/>
                  </a:cubicBezTo>
                  <a:cubicBezTo>
                    <a:pt x="10811" y="15254"/>
                    <a:pt x="9885" y="14570"/>
                    <a:pt x="9976" y="13508"/>
                  </a:cubicBezTo>
                  <a:cubicBezTo>
                    <a:pt x="10008" y="12875"/>
                    <a:pt x="10419" y="12241"/>
                    <a:pt x="10958" y="11925"/>
                  </a:cubicBezTo>
                  <a:cubicBezTo>
                    <a:pt x="10958" y="11798"/>
                    <a:pt x="10989" y="11671"/>
                    <a:pt x="11148" y="11640"/>
                  </a:cubicBezTo>
                  <a:cubicBezTo>
                    <a:pt x="11318" y="11586"/>
                    <a:pt x="11491" y="11561"/>
                    <a:pt x="11664" y="11561"/>
                  </a:cubicBezTo>
                  <a:close/>
                  <a:moveTo>
                    <a:pt x="18327" y="15279"/>
                  </a:moveTo>
                  <a:cubicBezTo>
                    <a:pt x="18582" y="15279"/>
                    <a:pt x="18746" y="15488"/>
                    <a:pt x="18717" y="15725"/>
                  </a:cubicBezTo>
                  <a:cubicBezTo>
                    <a:pt x="18875" y="15757"/>
                    <a:pt x="19002" y="15883"/>
                    <a:pt x="19002" y="16042"/>
                  </a:cubicBezTo>
                  <a:cubicBezTo>
                    <a:pt x="19508" y="21204"/>
                    <a:pt x="15550" y="25859"/>
                    <a:pt x="10293" y="25954"/>
                  </a:cubicBezTo>
                  <a:cubicBezTo>
                    <a:pt x="10220" y="25956"/>
                    <a:pt x="10149" y="25957"/>
                    <a:pt x="10077" y="25957"/>
                  </a:cubicBezTo>
                  <a:cubicBezTo>
                    <a:pt x="4981" y="25957"/>
                    <a:pt x="839" y="21543"/>
                    <a:pt x="1932" y="16390"/>
                  </a:cubicBezTo>
                  <a:cubicBezTo>
                    <a:pt x="1932" y="16295"/>
                    <a:pt x="1964" y="16263"/>
                    <a:pt x="2059" y="16263"/>
                  </a:cubicBezTo>
                  <a:cubicBezTo>
                    <a:pt x="2090" y="16137"/>
                    <a:pt x="2185" y="16073"/>
                    <a:pt x="2280" y="16073"/>
                  </a:cubicBezTo>
                  <a:cubicBezTo>
                    <a:pt x="4062" y="16231"/>
                    <a:pt x="5837" y="16311"/>
                    <a:pt x="7606" y="16311"/>
                  </a:cubicBezTo>
                  <a:cubicBezTo>
                    <a:pt x="11182" y="16311"/>
                    <a:pt x="14735" y="15981"/>
                    <a:pt x="18273" y="15282"/>
                  </a:cubicBezTo>
                  <a:cubicBezTo>
                    <a:pt x="18291" y="15280"/>
                    <a:pt x="18309" y="15279"/>
                    <a:pt x="18327" y="15279"/>
                  </a:cubicBezTo>
                  <a:close/>
                  <a:moveTo>
                    <a:pt x="12015" y="0"/>
                  </a:moveTo>
                  <a:cubicBezTo>
                    <a:pt x="11407" y="0"/>
                    <a:pt x="10769" y="89"/>
                    <a:pt x="10198" y="112"/>
                  </a:cubicBezTo>
                  <a:cubicBezTo>
                    <a:pt x="10113" y="115"/>
                    <a:pt x="9998" y="116"/>
                    <a:pt x="9857" y="116"/>
                  </a:cubicBezTo>
                  <a:cubicBezTo>
                    <a:pt x="9625" y="116"/>
                    <a:pt x="9324" y="114"/>
                    <a:pt x="8984" y="114"/>
                  </a:cubicBezTo>
                  <a:cubicBezTo>
                    <a:pt x="7433" y="114"/>
                    <a:pt x="5060" y="168"/>
                    <a:pt x="4592" y="777"/>
                  </a:cubicBezTo>
                  <a:lnTo>
                    <a:pt x="4592" y="904"/>
                  </a:lnTo>
                  <a:cubicBezTo>
                    <a:pt x="4117" y="2519"/>
                    <a:pt x="5035" y="3944"/>
                    <a:pt x="6714" y="4039"/>
                  </a:cubicBezTo>
                  <a:cubicBezTo>
                    <a:pt x="6809" y="4071"/>
                    <a:pt x="6841" y="4102"/>
                    <a:pt x="6872" y="4166"/>
                  </a:cubicBezTo>
                  <a:cubicBezTo>
                    <a:pt x="6900" y="4152"/>
                    <a:pt x="6928" y="4146"/>
                    <a:pt x="6954" y="4146"/>
                  </a:cubicBezTo>
                  <a:cubicBezTo>
                    <a:pt x="7048" y="4146"/>
                    <a:pt x="7126" y="4225"/>
                    <a:pt x="7126" y="4324"/>
                  </a:cubicBezTo>
                  <a:cubicBezTo>
                    <a:pt x="7316" y="5939"/>
                    <a:pt x="7347" y="7586"/>
                    <a:pt x="7506" y="9233"/>
                  </a:cubicBezTo>
                  <a:cubicBezTo>
                    <a:pt x="7540" y="9407"/>
                    <a:pt x="7384" y="9504"/>
                    <a:pt x="7231" y="9504"/>
                  </a:cubicBezTo>
                  <a:cubicBezTo>
                    <a:pt x="7105" y="9504"/>
                    <a:pt x="6982" y="9439"/>
                    <a:pt x="6967" y="9296"/>
                  </a:cubicBezTo>
                  <a:lnTo>
                    <a:pt x="6936" y="9296"/>
                  </a:lnTo>
                  <a:cubicBezTo>
                    <a:pt x="6967" y="9359"/>
                    <a:pt x="6936" y="9454"/>
                    <a:pt x="6841" y="9486"/>
                  </a:cubicBezTo>
                  <a:cubicBezTo>
                    <a:pt x="3167" y="11640"/>
                    <a:pt x="0" y="14712"/>
                    <a:pt x="348" y="19367"/>
                  </a:cubicBezTo>
                  <a:cubicBezTo>
                    <a:pt x="760" y="24149"/>
                    <a:pt x="4909" y="26682"/>
                    <a:pt x="9311" y="27062"/>
                  </a:cubicBezTo>
                  <a:cubicBezTo>
                    <a:pt x="9749" y="27103"/>
                    <a:pt x="10188" y="27125"/>
                    <a:pt x="10627" y="27125"/>
                  </a:cubicBezTo>
                  <a:cubicBezTo>
                    <a:pt x="14253" y="27125"/>
                    <a:pt x="17806" y="25685"/>
                    <a:pt x="19445" y="22154"/>
                  </a:cubicBezTo>
                  <a:cubicBezTo>
                    <a:pt x="21503" y="17657"/>
                    <a:pt x="20395" y="10816"/>
                    <a:pt x="14473" y="10151"/>
                  </a:cubicBezTo>
                  <a:cubicBezTo>
                    <a:pt x="14156" y="10120"/>
                    <a:pt x="14093" y="9866"/>
                    <a:pt x="13998" y="9708"/>
                  </a:cubicBezTo>
                  <a:cubicBezTo>
                    <a:pt x="13966" y="9645"/>
                    <a:pt x="13903" y="9581"/>
                    <a:pt x="13903" y="9454"/>
                  </a:cubicBezTo>
                  <a:cubicBezTo>
                    <a:pt x="13808" y="7808"/>
                    <a:pt x="13839" y="6129"/>
                    <a:pt x="13998" y="4514"/>
                  </a:cubicBezTo>
                  <a:cubicBezTo>
                    <a:pt x="14029" y="4419"/>
                    <a:pt x="14101" y="4372"/>
                    <a:pt x="14168" y="4372"/>
                  </a:cubicBezTo>
                  <a:cubicBezTo>
                    <a:pt x="14235" y="4372"/>
                    <a:pt x="14299" y="4419"/>
                    <a:pt x="14315" y="4514"/>
                  </a:cubicBezTo>
                  <a:cubicBezTo>
                    <a:pt x="14378" y="4577"/>
                    <a:pt x="14378" y="4704"/>
                    <a:pt x="14378" y="4799"/>
                  </a:cubicBezTo>
                  <a:lnTo>
                    <a:pt x="14473" y="4799"/>
                  </a:lnTo>
                  <a:cubicBezTo>
                    <a:pt x="14473" y="4704"/>
                    <a:pt x="14536" y="4577"/>
                    <a:pt x="14631" y="4514"/>
                  </a:cubicBezTo>
                  <a:cubicBezTo>
                    <a:pt x="17608" y="2899"/>
                    <a:pt x="15011" y="366"/>
                    <a:pt x="12699" y="49"/>
                  </a:cubicBezTo>
                  <a:cubicBezTo>
                    <a:pt x="12479" y="14"/>
                    <a:pt x="12249" y="0"/>
                    <a:pt x="12015" y="0"/>
                  </a:cubicBezTo>
                  <a:close/>
                </a:path>
              </a:pathLst>
            </a:custGeom>
            <a:solidFill>
              <a:srgbClr val="D8EEF9"/>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553" name="Google Shape;553;p33"/>
            <p:cNvSpPr/>
            <p:nvPr/>
          </p:nvSpPr>
          <p:spPr>
            <a:xfrm>
              <a:off x="4855942" y="3855374"/>
              <a:ext cx="721205" cy="739737"/>
            </a:xfrm>
            <a:custGeom>
              <a:avLst/>
              <a:gdLst/>
              <a:ahLst/>
              <a:cxnLst/>
              <a:rect l="l" t="t" r="r" b="b"/>
              <a:pathLst>
                <a:path w="22961" h="23551" extrusionOk="0">
                  <a:moveTo>
                    <a:pt x="15304" y="1"/>
                  </a:moveTo>
                  <a:cubicBezTo>
                    <a:pt x="15233" y="1"/>
                    <a:pt x="15170" y="48"/>
                    <a:pt x="15170" y="143"/>
                  </a:cubicBezTo>
                  <a:cubicBezTo>
                    <a:pt x="15011" y="1822"/>
                    <a:pt x="14948" y="3468"/>
                    <a:pt x="15043" y="5083"/>
                  </a:cubicBezTo>
                  <a:cubicBezTo>
                    <a:pt x="15043" y="5210"/>
                    <a:pt x="15075" y="5305"/>
                    <a:pt x="15170" y="5337"/>
                  </a:cubicBezTo>
                  <a:cubicBezTo>
                    <a:pt x="15106" y="5527"/>
                    <a:pt x="15233" y="5812"/>
                    <a:pt x="15518" y="5844"/>
                  </a:cubicBezTo>
                  <a:cubicBezTo>
                    <a:pt x="21409" y="6477"/>
                    <a:pt x="22517" y="13349"/>
                    <a:pt x="20459" y="17846"/>
                  </a:cubicBezTo>
                  <a:cubicBezTo>
                    <a:pt x="18870" y="21421"/>
                    <a:pt x="15298" y="22810"/>
                    <a:pt x="11612" y="22810"/>
                  </a:cubicBezTo>
                  <a:cubicBezTo>
                    <a:pt x="11183" y="22810"/>
                    <a:pt x="10753" y="22791"/>
                    <a:pt x="10324" y="22755"/>
                  </a:cubicBezTo>
                  <a:cubicBezTo>
                    <a:pt x="5922" y="22343"/>
                    <a:pt x="1774" y="19778"/>
                    <a:pt x="1394" y="15028"/>
                  </a:cubicBezTo>
                  <a:cubicBezTo>
                    <a:pt x="982" y="10404"/>
                    <a:pt x="4181" y="7300"/>
                    <a:pt x="7886" y="5178"/>
                  </a:cubicBezTo>
                  <a:cubicBezTo>
                    <a:pt x="7949" y="5147"/>
                    <a:pt x="7949" y="5052"/>
                    <a:pt x="7949" y="4988"/>
                  </a:cubicBezTo>
                  <a:cubicBezTo>
                    <a:pt x="7949" y="4890"/>
                    <a:pt x="7872" y="4810"/>
                    <a:pt x="7793" y="4810"/>
                  </a:cubicBezTo>
                  <a:cubicBezTo>
                    <a:pt x="7771" y="4810"/>
                    <a:pt x="7748" y="4816"/>
                    <a:pt x="7728" y="4830"/>
                  </a:cubicBezTo>
                  <a:cubicBezTo>
                    <a:pt x="3167" y="6255"/>
                    <a:pt x="0" y="11069"/>
                    <a:pt x="760" y="15819"/>
                  </a:cubicBezTo>
                  <a:cubicBezTo>
                    <a:pt x="1584" y="20981"/>
                    <a:pt x="6524" y="23420"/>
                    <a:pt x="11306" y="23546"/>
                  </a:cubicBezTo>
                  <a:cubicBezTo>
                    <a:pt x="11421" y="23549"/>
                    <a:pt x="11535" y="23550"/>
                    <a:pt x="11649" y="23550"/>
                  </a:cubicBezTo>
                  <a:cubicBezTo>
                    <a:pt x="16932" y="23550"/>
                    <a:pt x="21051" y="20676"/>
                    <a:pt x="22074" y="15313"/>
                  </a:cubicBezTo>
                  <a:cubicBezTo>
                    <a:pt x="22960" y="10689"/>
                    <a:pt x="20680" y="5685"/>
                    <a:pt x="15645" y="5083"/>
                  </a:cubicBezTo>
                  <a:cubicBezTo>
                    <a:pt x="15708" y="3595"/>
                    <a:pt x="15677" y="2012"/>
                    <a:pt x="15518" y="428"/>
                  </a:cubicBezTo>
                  <a:cubicBezTo>
                    <a:pt x="15487" y="333"/>
                    <a:pt x="15487" y="238"/>
                    <a:pt x="15487" y="143"/>
                  </a:cubicBezTo>
                  <a:cubicBezTo>
                    <a:pt x="15455" y="48"/>
                    <a:pt x="15376" y="1"/>
                    <a:pt x="15304" y="1"/>
                  </a:cubicBezTo>
                  <a:close/>
                </a:path>
              </a:pathLst>
            </a:custGeom>
            <a:solidFill>
              <a:srgbClr val="55555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554" name="Google Shape;554;p33"/>
            <p:cNvSpPr/>
            <p:nvPr/>
          </p:nvSpPr>
          <p:spPr>
            <a:xfrm>
              <a:off x="4916092" y="4201732"/>
              <a:ext cx="586456" cy="334642"/>
            </a:xfrm>
            <a:custGeom>
              <a:avLst/>
              <a:gdLst/>
              <a:ahLst/>
              <a:cxnLst/>
              <a:rect l="l" t="t" r="r" b="b"/>
              <a:pathLst>
                <a:path w="18671" h="10654" extrusionOk="0">
                  <a:moveTo>
                    <a:pt x="17467" y="739"/>
                  </a:moveTo>
                  <a:lnTo>
                    <a:pt x="17467" y="1277"/>
                  </a:lnTo>
                  <a:cubicBezTo>
                    <a:pt x="17467" y="5742"/>
                    <a:pt x="14490" y="9669"/>
                    <a:pt x="9803" y="9986"/>
                  </a:cubicBezTo>
                  <a:cubicBezTo>
                    <a:pt x="9601" y="10000"/>
                    <a:pt x="9401" y="10007"/>
                    <a:pt x="9204" y="10007"/>
                  </a:cubicBezTo>
                  <a:cubicBezTo>
                    <a:pt x="4424" y="10007"/>
                    <a:pt x="1108" y="6021"/>
                    <a:pt x="1442" y="1277"/>
                  </a:cubicBezTo>
                  <a:lnTo>
                    <a:pt x="1442" y="1277"/>
                  </a:lnTo>
                  <a:cubicBezTo>
                    <a:pt x="3519" y="1560"/>
                    <a:pt x="5600" y="1694"/>
                    <a:pt x="7678" y="1694"/>
                  </a:cubicBezTo>
                  <a:cubicBezTo>
                    <a:pt x="10957" y="1694"/>
                    <a:pt x="14230" y="1359"/>
                    <a:pt x="17467" y="739"/>
                  </a:cubicBezTo>
                  <a:close/>
                  <a:moveTo>
                    <a:pt x="17490" y="0"/>
                  </a:moveTo>
                  <a:cubicBezTo>
                    <a:pt x="17463" y="0"/>
                    <a:pt x="17434" y="4"/>
                    <a:pt x="17403" y="10"/>
                  </a:cubicBezTo>
                  <a:cubicBezTo>
                    <a:pt x="13920" y="736"/>
                    <a:pt x="10450" y="1054"/>
                    <a:pt x="6957" y="1054"/>
                  </a:cubicBezTo>
                  <a:cubicBezTo>
                    <a:pt x="5116" y="1054"/>
                    <a:pt x="3269" y="966"/>
                    <a:pt x="1411" y="802"/>
                  </a:cubicBezTo>
                  <a:cubicBezTo>
                    <a:pt x="1284" y="802"/>
                    <a:pt x="1157" y="897"/>
                    <a:pt x="1157" y="992"/>
                  </a:cubicBezTo>
                  <a:cubicBezTo>
                    <a:pt x="1126" y="992"/>
                    <a:pt x="1062" y="1055"/>
                    <a:pt x="1062" y="1119"/>
                  </a:cubicBezTo>
                  <a:cubicBezTo>
                    <a:pt x="0" y="6240"/>
                    <a:pt x="4143" y="10654"/>
                    <a:pt x="9239" y="10654"/>
                  </a:cubicBezTo>
                  <a:cubicBezTo>
                    <a:pt x="9311" y="10654"/>
                    <a:pt x="9382" y="10653"/>
                    <a:pt x="9455" y="10651"/>
                  </a:cubicBezTo>
                  <a:cubicBezTo>
                    <a:pt x="14712" y="10556"/>
                    <a:pt x="18670" y="5901"/>
                    <a:pt x="18164" y="739"/>
                  </a:cubicBezTo>
                  <a:cubicBezTo>
                    <a:pt x="18132" y="580"/>
                    <a:pt x="18005" y="454"/>
                    <a:pt x="17847" y="454"/>
                  </a:cubicBezTo>
                  <a:cubicBezTo>
                    <a:pt x="17875" y="227"/>
                    <a:pt x="17726" y="0"/>
                    <a:pt x="17490" y="0"/>
                  </a:cubicBezTo>
                  <a:close/>
                </a:path>
              </a:pathLst>
            </a:custGeom>
            <a:solidFill>
              <a:srgbClr val="55555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555" name="Google Shape;555;p33"/>
            <p:cNvSpPr/>
            <p:nvPr/>
          </p:nvSpPr>
          <p:spPr>
            <a:xfrm>
              <a:off x="4995748" y="3698355"/>
              <a:ext cx="448095" cy="319848"/>
            </a:xfrm>
            <a:custGeom>
              <a:avLst/>
              <a:gdLst/>
              <a:ahLst/>
              <a:cxnLst/>
              <a:rect l="l" t="t" r="r" b="b"/>
              <a:pathLst>
                <a:path w="14266" h="10183" extrusionOk="0">
                  <a:moveTo>
                    <a:pt x="8825" y="1"/>
                  </a:moveTo>
                  <a:cubicBezTo>
                    <a:pt x="7190" y="1"/>
                    <a:pt x="5434" y="294"/>
                    <a:pt x="4005" y="423"/>
                  </a:cubicBezTo>
                  <a:cubicBezTo>
                    <a:pt x="3182" y="518"/>
                    <a:pt x="1440" y="360"/>
                    <a:pt x="1060" y="1279"/>
                  </a:cubicBezTo>
                  <a:cubicBezTo>
                    <a:pt x="965" y="1279"/>
                    <a:pt x="901" y="1310"/>
                    <a:pt x="838" y="1374"/>
                  </a:cubicBezTo>
                  <a:cubicBezTo>
                    <a:pt x="0" y="3109"/>
                    <a:pt x="1368" y="5099"/>
                    <a:pt x="3178" y="5099"/>
                  </a:cubicBezTo>
                  <a:cubicBezTo>
                    <a:pt x="3283" y="5099"/>
                    <a:pt x="3390" y="5093"/>
                    <a:pt x="3498" y="5079"/>
                  </a:cubicBezTo>
                  <a:lnTo>
                    <a:pt x="3498" y="5079"/>
                  </a:lnTo>
                  <a:cubicBezTo>
                    <a:pt x="3308" y="6694"/>
                    <a:pt x="3435" y="8404"/>
                    <a:pt x="3657" y="9987"/>
                  </a:cubicBezTo>
                  <a:cubicBezTo>
                    <a:pt x="3684" y="10123"/>
                    <a:pt x="3797" y="10183"/>
                    <a:pt x="3916" y="10183"/>
                  </a:cubicBezTo>
                  <a:cubicBezTo>
                    <a:pt x="4076" y="10183"/>
                    <a:pt x="4245" y="10074"/>
                    <a:pt x="4227" y="9892"/>
                  </a:cubicBezTo>
                  <a:cubicBezTo>
                    <a:pt x="4068" y="8277"/>
                    <a:pt x="4037" y="6599"/>
                    <a:pt x="3815" y="4984"/>
                  </a:cubicBezTo>
                  <a:cubicBezTo>
                    <a:pt x="3815" y="4889"/>
                    <a:pt x="3657" y="4825"/>
                    <a:pt x="3593" y="4825"/>
                  </a:cubicBezTo>
                  <a:cubicBezTo>
                    <a:pt x="3562" y="4762"/>
                    <a:pt x="3498" y="4699"/>
                    <a:pt x="3435" y="4699"/>
                  </a:cubicBezTo>
                  <a:cubicBezTo>
                    <a:pt x="1725" y="4604"/>
                    <a:pt x="870" y="3210"/>
                    <a:pt x="1281" y="1595"/>
                  </a:cubicBezTo>
                  <a:lnTo>
                    <a:pt x="1281" y="1469"/>
                  </a:lnTo>
                  <a:cubicBezTo>
                    <a:pt x="1750" y="860"/>
                    <a:pt x="4123" y="805"/>
                    <a:pt x="5686" y="805"/>
                  </a:cubicBezTo>
                  <a:cubicBezTo>
                    <a:pt x="6029" y="805"/>
                    <a:pt x="6333" y="808"/>
                    <a:pt x="6569" y="808"/>
                  </a:cubicBezTo>
                  <a:cubicBezTo>
                    <a:pt x="6713" y="808"/>
                    <a:pt x="6831" y="807"/>
                    <a:pt x="6919" y="804"/>
                  </a:cubicBezTo>
                  <a:cubicBezTo>
                    <a:pt x="7516" y="780"/>
                    <a:pt x="8168" y="665"/>
                    <a:pt x="8792" y="665"/>
                  </a:cubicBezTo>
                  <a:cubicBezTo>
                    <a:pt x="8995" y="665"/>
                    <a:pt x="9195" y="677"/>
                    <a:pt x="9389" y="708"/>
                  </a:cubicBezTo>
                  <a:cubicBezTo>
                    <a:pt x="11701" y="1025"/>
                    <a:pt x="14266" y="3559"/>
                    <a:pt x="11352" y="5205"/>
                  </a:cubicBezTo>
                  <a:cubicBezTo>
                    <a:pt x="11194" y="5237"/>
                    <a:pt x="11162" y="5332"/>
                    <a:pt x="11194" y="5459"/>
                  </a:cubicBezTo>
                  <a:cubicBezTo>
                    <a:pt x="11218" y="5626"/>
                    <a:pt x="11332" y="5757"/>
                    <a:pt x="11468" y="5757"/>
                  </a:cubicBezTo>
                  <a:cubicBezTo>
                    <a:pt x="11512" y="5757"/>
                    <a:pt x="11559" y="5743"/>
                    <a:pt x="11606" y="5712"/>
                  </a:cubicBezTo>
                  <a:cubicBezTo>
                    <a:pt x="14107" y="4350"/>
                    <a:pt x="13791" y="962"/>
                    <a:pt x="10972" y="233"/>
                  </a:cubicBezTo>
                  <a:cubicBezTo>
                    <a:pt x="10311" y="63"/>
                    <a:pt x="9581" y="1"/>
                    <a:pt x="8825" y="1"/>
                  </a:cubicBezTo>
                  <a:close/>
                </a:path>
              </a:pathLst>
            </a:custGeom>
            <a:solidFill>
              <a:srgbClr val="55555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556" name="Google Shape;556;p33"/>
            <p:cNvSpPr/>
            <p:nvPr/>
          </p:nvSpPr>
          <p:spPr>
            <a:xfrm>
              <a:off x="5192154" y="3523527"/>
              <a:ext cx="133335" cy="127273"/>
            </a:xfrm>
            <a:custGeom>
              <a:avLst/>
              <a:gdLst/>
              <a:ahLst/>
              <a:cxnLst/>
              <a:rect l="l" t="t" r="r" b="b"/>
              <a:pathLst>
                <a:path w="4245" h="4052" extrusionOk="0">
                  <a:moveTo>
                    <a:pt x="2471" y="479"/>
                  </a:moveTo>
                  <a:cubicBezTo>
                    <a:pt x="3991" y="1026"/>
                    <a:pt x="3876" y="3501"/>
                    <a:pt x="2183" y="3501"/>
                  </a:cubicBezTo>
                  <a:cubicBezTo>
                    <a:pt x="2113" y="3501"/>
                    <a:pt x="2040" y="3496"/>
                    <a:pt x="1964" y="3488"/>
                  </a:cubicBezTo>
                  <a:cubicBezTo>
                    <a:pt x="1204" y="3393"/>
                    <a:pt x="571" y="2854"/>
                    <a:pt x="666" y="2063"/>
                  </a:cubicBezTo>
                  <a:cubicBezTo>
                    <a:pt x="729" y="1081"/>
                    <a:pt x="1489" y="701"/>
                    <a:pt x="2312" y="542"/>
                  </a:cubicBezTo>
                  <a:cubicBezTo>
                    <a:pt x="2344" y="542"/>
                    <a:pt x="2407" y="511"/>
                    <a:pt x="2439" y="479"/>
                  </a:cubicBezTo>
                  <a:close/>
                  <a:moveTo>
                    <a:pt x="2019" y="1"/>
                  </a:moveTo>
                  <a:cubicBezTo>
                    <a:pt x="1079" y="1"/>
                    <a:pt x="210" y="1046"/>
                    <a:pt x="96" y="1936"/>
                  </a:cubicBezTo>
                  <a:cubicBezTo>
                    <a:pt x="0" y="3044"/>
                    <a:pt x="824" y="3899"/>
                    <a:pt x="1901" y="4026"/>
                  </a:cubicBezTo>
                  <a:cubicBezTo>
                    <a:pt x="2009" y="4043"/>
                    <a:pt x="2116" y="4051"/>
                    <a:pt x="2223" y="4051"/>
                  </a:cubicBezTo>
                  <a:cubicBezTo>
                    <a:pt x="3115" y="4051"/>
                    <a:pt x="3919" y="3471"/>
                    <a:pt x="4117" y="2538"/>
                  </a:cubicBezTo>
                  <a:cubicBezTo>
                    <a:pt x="4244" y="1461"/>
                    <a:pt x="3642" y="384"/>
                    <a:pt x="2566" y="194"/>
                  </a:cubicBezTo>
                  <a:cubicBezTo>
                    <a:pt x="2566" y="194"/>
                    <a:pt x="2534" y="194"/>
                    <a:pt x="2471" y="162"/>
                  </a:cubicBezTo>
                  <a:cubicBezTo>
                    <a:pt x="2439" y="99"/>
                    <a:pt x="2407" y="36"/>
                    <a:pt x="2312" y="36"/>
                  </a:cubicBezTo>
                  <a:cubicBezTo>
                    <a:pt x="2214" y="12"/>
                    <a:pt x="2116" y="1"/>
                    <a:pt x="2019" y="1"/>
                  </a:cubicBezTo>
                  <a:close/>
                </a:path>
              </a:pathLst>
            </a:custGeom>
            <a:solidFill>
              <a:srgbClr val="55555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557" name="Google Shape;557;p33"/>
            <p:cNvSpPr/>
            <p:nvPr/>
          </p:nvSpPr>
          <p:spPr>
            <a:xfrm>
              <a:off x="5201200" y="4084164"/>
              <a:ext cx="122279" cy="116029"/>
            </a:xfrm>
            <a:custGeom>
              <a:avLst/>
              <a:gdLst/>
              <a:ahLst/>
              <a:cxnLst/>
              <a:rect l="l" t="t" r="r" b="b"/>
              <a:pathLst>
                <a:path w="3893" h="3694" extrusionOk="0">
                  <a:moveTo>
                    <a:pt x="1774" y="568"/>
                  </a:moveTo>
                  <a:cubicBezTo>
                    <a:pt x="2454" y="568"/>
                    <a:pt x="3085" y="1070"/>
                    <a:pt x="3228" y="1726"/>
                  </a:cubicBezTo>
                  <a:cubicBezTo>
                    <a:pt x="3386" y="2518"/>
                    <a:pt x="2626" y="3120"/>
                    <a:pt x="1866" y="3120"/>
                  </a:cubicBezTo>
                  <a:cubicBezTo>
                    <a:pt x="1846" y="3121"/>
                    <a:pt x="1825" y="3121"/>
                    <a:pt x="1805" y="3121"/>
                  </a:cubicBezTo>
                  <a:cubicBezTo>
                    <a:pt x="1101" y="3121"/>
                    <a:pt x="478" y="2592"/>
                    <a:pt x="663" y="1853"/>
                  </a:cubicBezTo>
                  <a:cubicBezTo>
                    <a:pt x="694" y="1251"/>
                    <a:pt x="1074" y="840"/>
                    <a:pt x="1549" y="586"/>
                  </a:cubicBezTo>
                  <a:cubicBezTo>
                    <a:pt x="1624" y="574"/>
                    <a:pt x="1699" y="568"/>
                    <a:pt x="1774" y="568"/>
                  </a:cubicBezTo>
                  <a:close/>
                  <a:moveTo>
                    <a:pt x="1749" y="1"/>
                  </a:moveTo>
                  <a:cubicBezTo>
                    <a:pt x="1576" y="1"/>
                    <a:pt x="1403" y="26"/>
                    <a:pt x="1233" y="80"/>
                  </a:cubicBezTo>
                  <a:cubicBezTo>
                    <a:pt x="1074" y="111"/>
                    <a:pt x="1043" y="238"/>
                    <a:pt x="1043" y="365"/>
                  </a:cubicBezTo>
                  <a:cubicBezTo>
                    <a:pt x="473" y="681"/>
                    <a:pt x="93" y="1315"/>
                    <a:pt x="61" y="1948"/>
                  </a:cubicBezTo>
                  <a:cubicBezTo>
                    <a:pt x="0" y="3010"/>
                    <a:pt x="898" y="3694"/>
                    <a:pt x="1865" y="3694"/>
                  </a:cubicBezTo>
                  <a:cubicBezTo>
                    <a:pt x="1907" y="3694"/>
                    <a:pt x="1950" y="3693"/>
                    <a:pt x="1993" y="3690"/>
                  </a:cubicBezTo>
                  <a:cubicBezTo>
                    <a:pt x="2974" y="3595"/>
                    <a:pt x="3893" y="2803"/>
                    <a:pt x="3734" y="1726"/>
                  </a:cubicBezTo>
                  <a:cubicBezTo>
                    <a:pt x="3600" y="762"/>
                    <a:pt x="2695" y="1"/>
                    <a:pt x="1749" y="1"/>
                  </a:cubicBezTo>
                  <a:close/>
                </a:path>
              </a:pathLst>
            </a:custGeom>
            <a:solidFill>
              <a:srgbClr val="55555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558" name="Google Shape;558;p33"/>
            <p:cNvSpPr/>
            <p:nvPr/>
          </p:nvSpPr>
          <p:spPr>
            <a:xfrm>
              <a:off x="5089004" y="3771729"/>
              <a:ext cx="231429" cy="46518"/>
            </a:xfrm>
            <a:custGeom>
              <a:avLst/>
              <a:gdLst/>
              <a:ahLst/>
              <a:cxnLst/>
              <a:rect l="l" t="t" r="r" b="b"/>
              <a:pathLst>
                <a:path w="7368" h="1481" extrusionOk="0">
                  <a:moveTo>
                    <a:pt x="6880" y="1"/>
                  </a:moveTo>
                  <a:cubicBezTo>
                    <a:pt x="6825" y="1"/>
                    <a:pt x="6765" y="16"/>
                    <a:pt x="6705" y="51"/>
                  </a:cubicBezTo>
                  <a:cubicBezTo>
                    <a:pt x="5605" y="617"/>
                    <a:pt x="4488" y="868"/>
                    <a:pt x="3354" y="868"/>
                  </a:cubicBezTo>
                  <a:cubicBezTo>
                    <a:pt x="2331" y="868"/>
                    <a:pt x="1295" y="665"/>
                    <a:pt x="244" y="304"/>
                  </a:cubicBezTo>
                  <a:cubicBezTo>
                    <a:pt x="235" y="302"/>
                    <a:pt x="226" y="302"/>
                    <a:pt x="217" y="302"/>
                  </a:cubicBezTo>
                  <a:cubicBezTo>
                    <a:pt x="76" y="302"/>
                    <a:pt x="0" y="530"/>
                    <a:pt x="149" y="589"/>
                  </a:cubicBezTo>
                  <a:cubicBezTo>
                    <a:pt x="1175" y="1202"/>
                    <a:pt x="2319" y="1481"/>
                    <a:pt x="3467" y="1481"/>
                  </a:cubicBezTo>
                  <a:cubicBezTo>
                    <a:pt x="4694" y="1481"/>
                    <a:pt x="5925" y="1162"/>
                    <a:pt x="7021" y="589"/>
                  </a:cubicBezTo>
                  <a:cubicBezTo>
                    <a:pt x="7368" y="429"/>
                    <a:pt x="7176" y="1"/>
                    <a:pt x="6880" y="1"/>
                  </a:cubicBezTo>
                  <a:close/>
                </a:path>
              </a:pathLst>
            </a:custGeom>
            <a:solidFill>
              <a:srgbClr val="55555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559" name="Google Shape;559;p33"/>
            <p:cNvSpPr/>
            <p:nvPr/>
          </p:nvSpPr>
          <p:spPr>
            <a:xfrm>
              <a:off x="5193159" y="3358530"/>
              <a:ext cx="74630" cy="70861"/>
            </a:xfrm>
            <a:custGeom>
              <a:avLst/>
              <a:gdLst/>
              <a:ahLst/>
              <a:cxnLst/>
              <a:rect l="l" t="t" r="r" b="b"/>
              <a:pathLst>
                <a:path w="2376" h="2256" extrusionOk="0">
                  <a:moveTo>
                    <a:pt x="1140" y="317"/>
                  </a:moveTo>
                  <a:cubicBezTo>
                    <a:pt x="1520" y="380"/>
                    <a:pt x="1932" y="728"/>
                    <a:pt x="1932" y="1172"/>
                  </a:cubicBezTo>
                  <a:cubicBezTo>
                    <a:pt x="1932" y="1552"/>
                    <a:pt x="1520" y="1805"/>
                    <a:pt x="1172" y="1837"/>
                  </a:cubicBezTo>
                  <a:cubicBezTo>
                    <a:pt x="824" y="1837"/>
                    <a:pt x="507" y="1583"/>
                    <a:pt x="507" y="1203"/>
                  </a:cubicBezTo>
                  <a:cubicBezTo>
                    <a:pt x="507" y="792"/>
                    <a:pt x="729" y="570"/>
                    <a:pt x="1045" y="412"/>
                  </a:cubicBezTo>
                  <a:cubicBezTo>
                    <a:pt x="1109" y="380"/>
                    <a:pt x="1140" y="380"/>
                    <a:pt x="1140" y="317"/>
                  </a:cubicBezTo>
                  <a:close/>
                  <a:moveTo>
                    <a:pt x="919" y="0"/>
                  </a:moveTo>
                  <a:cubicBezTo>
                    <a:pt x="317" y="95"/>
                    <a:pt x="0" y="792"/>
                    <a:pt x="64" y="1330"/>
                  </a:cubicBezTo>
                  <a:cubicBezTo>
                    <a:pt x="151" y="1914"/>
                    <a:pt x="616" y="2256"/>
                    <a:pt x="1159" y="2256"/>
                  </a:cubicBezTo>
                  <a:cubicBezTo>
                    <a:pt x="1205" y="2256"/>
                    <a:pt x="1252" y="2253"/>
                    <a:pt x="1299" y="2249"/>
                  </a:cubicBezTo>
                  <a:cubicBezTo>
                    <a:pt x="1900" y="2154"/>
                    <a:pt x="2375" y="1647"/>
                    <a:pt x="2280" y="1045"/>
                  </a:cubicBezTo>
                  <a:cubicBezTo>
                    <a:pt x="2219" y="525"/>
                    <a:pt x="1685" y="93"/>
                    <a:pt x="1163" y="93"/>
                  </a:cubicBezTo>
                  <a:cubicBezTo>
                    <a:pt x="1145" y="93"/>
                    <a:pt x="1127" y="94"/>
                    <a:pt x="1109" y="95"/>
                  </a:cubicBezTo>
                  <a:cubicBezTo>
                    <a:pt x="1077" y="63"/>
                    <a:pt x="982" y="0"/>
                    <a:pt x="919" y="0"/>
                  </a:cubicBezTo>
                  <a:close/>
                </a:path>
              </a:pathLst>
            </a:custGeom>
            <a:solidFill>
              <a:srgbClr val="55555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560" name="Google Shape;560;p33"/>
            <p:cNvSpPr/>
            <p:nvPr/>
          </p:nvSpPr>
          <p:spPr>
            <a:xfrm>
              <a:off x="5144411" y="3941091"/>
              <a:ext cx="94513" cy="82671"/>
            </a:xfrm>
            <a:custGeom>
              <a:avLst/>
              <a:gdLst/>
              <a:ahLst/>
              <a:cxnLst/>
              <a:rect l="l" t="t" r="r" b="b"/>
              <a:pathLst>
                <a:path w="3009" h="2632" extrusionOk="0">
                  <a:moveTo>
                    <a:pt x="1474" y="463"/>
                  </a:moveTo>
                  <a:cubicBezTo>
                    <a:pt x="1583" y="463"/>
                    <a:pt x="1695" y="481"/>
                    <a:pt x="1806" y="518"/>
                  </a:cubicBezTo>
                  <a:cubicBezTo>
                    <a:pt x="2407" y="676"/>
                    <a:pt x="2502" y="1309"/>
                    <a:pt x="2186" y="1784"/>
                  </a:cubicBezTo>
                  <a:cubicBezTo>
                    <a:pt x="1959" y="2083"/>
                    <a:pt x="1702" y="2205"/>
                    <a:pt x="1457" y="2205"/>
                  </a:cubicBezTo>
                  <a:cubicBezTo>
                    <a:pt x="950" y="2205"/>
                    <a:pt x="497" y="1685"/>
                    <a:pt x="475" y="1151"/>
                  </a:cubicBezTo>
                  <a:cubicBezTo>
                    <a:pt x="539" y="1119"/>
                    <a:pt x="602" y="1119"/>
                    <a:pt x="634" y="1024"/>
                  </a:cubicBezTo>
                  <a:cubicBezTo>
                    <a:pt x="780" y="660"/>
                    <a:pt x="1112" y="463"/>
                    <a:pt x="1474" y="463"/>
                  </a:cubicBezTo>
                  <a:close/>
                  <a:moveTo>
                    <a:pt x="1520" y="1"/>
                  </a:moveTo>
                  <a:cubicBezTo>
                    <a:pt x="1206" y="1"/>
                    <a:pt x="895" y="107"/>
                    <a:pt x="634" y="328"/>
                  </a:cubicBezTo>
                  <a:cubicBezTo>
                    <a:pt x="602" y="328"/>
                    <a:pt x="507" y="328"/>
                    <a:pt x="475" y="359"/>
                  </a:cubicBezTo>
                  <a:cubicBezTo>
                    <a:pt x="0" y="898"/>
                    <a:pt x="95" y="1784"/>
                    <a:pt x="602" y="2291"/>
                  </a:cubicBezTo>
                  <a:cubicBezTo>
                    <a:pt x="850" y="2527"/>
                    <a:pt x="1142" y="2631"/>
                    <a:pt x="1430" y="2631"/>
                  </a:cubicBezTo>
                  <a:cubicBezTo>
                    <a:pt x="1877" y="2631"/>
                    <a:pt x="2315" y="2379"/>
                    <a:pt x="2566" y="1974"/>
                  </a:cubicBezTo>
                  <a:cubicBezTo>
                    <a:pt x="3009" y="1309"/>
                    <a:pt x="2851" y="423"/>
                    <a:pt x="2059" y="106"/>
                  </a:cubicBezTo>
                  <a:cubicBezTo>
                    <a:pt x="1885" y="36"/>
                    <a:pt x="1702" y="1"/>
                    <a:pt x="1520" y="1"/>
                  </a:cubicBezTo>
                  <a:close/>
                </a:path>
              </a:pathLst>
            </a:custGeom>
            <a:solidFill>
              <a:srgbClr val="55555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561" name="Google Shape;561;p33"/>
            <p:cNvSpPr/>
            <p:nvPr/>
          </p:nvSpPr>
          <p:spPr>
            <a:xfrm>
              <a:off x="5023765" y="4381962"/>
              <a:ext cx="143889" cy="96837"/>
            </a:xfrm>
            <a:custGeom>
              <a:avLst/>
              <a:gdLst/>
              <a:ahLst/>
              <a:cxnLst/>
              <a:rect l="l" t="t" r="r" b="b"/>
              <a:pathLst>
                <a:path w="4581" h="3083" extrusionOk="0">
                  <a:moveTo>
                    <a:pt x="129" y="0"/>
                  </a:moveTo>
                  <a:cubicBezTo>
                    <a:pt x="62" y="0"/>
                    <a:pt x="1" y="62"/>
                    <a:pt x="41" y="163"/>
                  </a:cubicBezTo>
                  <a:cubicBezTo>
                    <a:pt x="991" y="1651"/>
                    <a:pt x="2416" y="2760"/>
                    <a:pt x="4158" y="3076"/>
                  </a:cubicBezTo>
                  <a:cubicBezTo>
                    <a:pt x="4177" y="3080"/>
                    <a:pt x="4195" y="3082"/>
                    <a:pt x="4213" y="3082"/>
                  </a:cubicBezTo>
                  <a:cubicBezTo>
                    <a:pt x="4462" y="3082"/>
                    <a:pt x="4580" y="2692"/>
                    <a:pt x="4285" y="2633"/>
                  </a:cubicBezTo>
                  <a:cubicBezTo>
                    <a:pt x="2701" y="2221"/>
                    <a:pt x="1276" y="1398"/>
                    <a:pt x="231" y="68"/>
                  </a:cubicBezTo>
                  <a:cubicBezTo>
                    <a:pt x="208" y="21"/>
                    <a:pt x="168" y="0"/>
                    <a:pt x="129" y="0"/>
                  </a:cubicBezTo>
                  <a:close/>
                </a:path>
              </a:pathLst>
            </a:custGeom>
            <a:solidFill>
              <a:srgbClr val="55555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562" name="Google Shape;562;p33"/>
            <p:cNvSpPr/>
            <p:nvPr/>
          </p:nvSpPr>
          <p:spPr>
            <a:xfrm>
              <a:off x="5044936" y="3441327"/>
              <a:ext cx="114427" cy="81666"/>
            </a:xfrm>
            <a:custGeom>
              <a:avLst/>
              <a:gdLst/>
              <a:ahLst/>
              <a:cxnLst/>
              <a:rect l="l" t="t" r="r" b="b"/>
              <a:pathLst>
                <a:path w="3643" h="2600" extrusionOk="0">
                  <a:moveTo>
                    <a:pt x="1921" y="419"/>
                  </a:moveTo>
                  <a:cubicBezTo>
                    <a:pt x="2243" y="419"/>
                    <a:pt x="2554" y="503"/>
                    <a:pt x="2787" y="753"/>
                  </a:cubicBezTo>
                  <a:cubicBezTo>
                    <a:pt x="3326" y="1354"/>
                    <a:pt x="2819" y="1988"/>
                    <a:pt x="2186" y="2146"/>
                  </a:cubicBezTo>
                  <a:cubicBezTo>
                    <a:pt x="2041" y="2175"/>
                    <a:pt x="1881" y="2192"/>
                    <a:pt x="1720" y="2192"/>
                  </a:cubicBezTo>
                  <a:cubicBezTo>
                    <a:pt x="1354" y="2192"/>
                    <a:pt x="981" y="2103"/>
                    <a:pt x="761" y="1861"/>
                  </a:cubicBezTo>
                  <a:cubicBezTo>
                    <a:pt x="349" y="1449"/>
                    <a:pt x="444" y="784"/>
                    <a:pt x="919" y="563"/>
                  </a:cubicBezTo>
                  <a:lnTo>
                    <a:pt x="1077" y="563"/>
                  </a:lnTo>
                  <a:cubicBezTo>
                    <a:pt x="1333" y="487"/>
                    <a:pt x="1631" y="419"/>
                    <a:pt x="1921" y="419"/>
                  </a:cubicBezTo>
                  <a:close/>
                  <a:moveTo>
                    <a:pt x="1823" y="1"/>
                  </a:moveTo>
                  <a:cubicBezTo>
                    <a:pt x="1525" y="1"/>
                    <a:pt x="1222" y="57"/>
                    <a:pt x="951" y="151"/>
                  </a:cubicBezTo>
                  <a:cubicBezTo>
                    <a:pt x="824" y="183"/>
                    <a:pt x="792" y="278"/>
                    <a:pt x="792" y="341"/>
                  </a:cubicBezTo>
                  <a:cubicBezTo>
                    <a:pt x="254" y="594"/>
                    <a:pt x="0" y="1291"/>
                    <a:pt x="254" y="1798"/>
                  </a:cubicBezTo>
                  <a:cubicBezTo>
                    <a:pt x="491" y="2368"/>
                    <a:pt x="1103" y="2599"/>
                    <a:pt x="1688" y="2599"/>
                  </a:cubicBezTo>
                  <a:cubicBezTo>
                    <a:pt x="1883" y="2599"/>
                    <a:pt x="2075" y="2574"/>
                    <a:pt x="2249" y="2526"/>
                  </a:cubicBezTo>
                  <a:cubicBezTo>
                    <a:pt x="3009" y="2336"/>
                    <a:pt x="3642" y="1703"/>
                    <a:pt x="3294" y="848"/>
                  </a:cubicBezTo>
                  <a:cubicBezTo>
                    <a:pt x="3018" y="232"/>
                    <a:pt x="2429" y="1"/>
                    <a:pt x="1823" y="1"/>
                  </a:cubicBezTo>
                  <a:close/>
                </a:path>
              </a:pathLst>
            </a:custGeom>
            <a:solidFill>
              <a:srgbClr val="55555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grpSp>
      <p:grpSp>
        <p:nvGrpSpPr>
          <p:cNvPr id="563" name="Google Shape;563;p33"/>
          <p:cNvGrpSpPr/>
          <p:nvPr/>
        </p:nvGrpSpPr>
        <p:grpSpPr>
          <a:xfrm>
            <a:off x="8237298" y="460081"/>
            <a:ext cx="402845" cy="835658"/>
            <a:chOff x="-79238575" y="3608200"/>
            <a:chExt cx="325425" cy="707925"/>
          </a:xfrm>
        </p:grpSpPr>
        <p:sp>
          <p:nvSpPr>
            <p:cNvPr id="564" name="Google Shape;564;p33"/>
            <p:cNvSpPr/>
            <p:nvPr/>
          </p:nvSpPr>
          <p:spPr>
            <a:xfrm>
              <a:off x="-79161775" y="3617850"/>
              <a:ext cx="153600" cy="40525"/>
            </a:xfrm>
            <a:custGeom>
              <a:avLst/>
              <a:gdLst/>
              <a:ahLst/>
              <a:cxnLst/>
              <a:rect l="l" t="t" r="r" b="b"/>
              <a:pathLst>
                <a:path w="6144" h="1621" extrusionOk="0">
                  <a:moveTo>
                    <a:pt x="3280" y="1"/>
                  </a:moveTo>
                  <a:cubicBezTo>
                    <a:pt x="3211" y="1"/>
                    <a:pt x="3142" y="2"/>
                    <a:pt x="3072" y="3"/>
                  </a:cubicBezTo>
                  <a:cubicBezTo>
                    <a:pt x="2597" y="67"/>
                    <a:pt x="634" y="162"/>
                    <a:pt x="0" y="700"/>
                  </a:cubicBezTo>
                  <a:cubicBezTo>
                    <a:pt x="32" y="700"/>
                    <a:pt x="64" y="732"/>
                    <a:pt x="64" y="795"/>
                  </a:cubicBezTo>
                  <a:cubicBezTo>
                    <a:pt x="95" y="859"/>
                    <a:pt x="95" y="922"/>
                    <a:pt x="127" y="1017"/>
                  </a:cubicBezTo>
                  <a:cubicBezTo>
                    <a:pt x="1086" y="1422"/>
                    <a:pt x="2045" y="1620"/>
                    <a:pt x="2998" y="1620"/>
                  </a:cubicBezTo>
                  <a:cubicBezTo>
                    <a:pt x="4058" y="1620"/>
                    <a:pt x="5110" y="1374"/>
                    <a:pt x="6144" y="890"/>
                  </a:cubicBezTo>
                  <a:lnTo>
                    <a:pt x="6144" y="859"/>
                  </a:lnTo>
                  <a:cubicBezTo>
                    <a:pt x="5312" y="234"/>
                    <a:pt x="4339" y="1"/>
                    <a:pt x="3280" y="1"/>
                  </a:cubicBezTo>
                  <a:close/>
                </a:path>
              </a:pathLst>
            </a:custGeom>
            <a:solidFill>
              <a:srgbClr val="5BC0C7"/>
            </a:solidFill>
            <a:ln w="9525" cap="flat" cmpd="sng">
              <a:solidFill>
                <a:srgbClr val="555555"/>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565" name="Google Shape;565;p33"/>
            <p:cNvSpPr/>
            <p:nvPr/>
          </p:nvSpPr>
          <p:spPr>
            <a:xfrm>
              <a:off x="-79154650" y="3651975"/>
              <a:ext cx="144900" cy="90000"/>
            </a:xfrm>
            <a:custGeom>
              <a:avLst/>
              <a:gdLst/>
              <a:ahLst/>
              <a:cxnLst/>
              <a:rect l="l" t="t" r="r" b="b"/>
              <a:pathLst>
                <a:path w="5796" h="3600" extrusionOk="0">
                  <a:moveTo>
                    <a:pt x="5796" y="0"/>
                  </a:moveTo>
                  <a:lnTo>
                    <a:pt x="5796" y="0"/>
                  </a:lnTo>
                  <a:cubicBezTo>
                    <a:pt x="4853" y="463"/>
                    <a:pt x="3846" y="693"/>
                    <a:pt x="2848" y="693"/>
                  </a:cubicBezTo>
                  <a:cubicBezTo>
                    <a:pt x="1867" y="693"/>
                    <a:pt x="895" y="471"/>
                    <a:pt x="0" y="32"/>
                  </a:cubicBezTo>
                  <a:lnTo>
                    <a:pt x="0" y="32"/>
                  </a:lnTo>
                  <a:cubicBezTo>
                    <a:pt x="317" y="1140"/>
                    <a:pt x="570" y="2344"/>
                    <a:pt x="760" y="3484"/>
                  </a:cubicBezTo>
                  <a:cubicBezTo>
                    <a:pt x="1386" y="3559"/>
                    <a:pt x="2007" y="3599"/>
                    <a:pt x="2624" y="3599"/>
                  </a:cubicBezTo>
                  <a:cubicBezTo>
                    <a:pt x="3570" y="3599"/>
                    <a:pt x="4509" y="3505"/>
                    <a:pt x="5447" y="3294"/>
                  </a:cubicBezTo>
                  <a:cubicBezTo>
                    <a:pt x="5447" y="3072"/>
                    <a:pt x="5479" y="2850"/>
                    <a:pt x="5479" y="2597"/>
                  </a:cubicBezTo>
                  <a:cubicBezTo>
                    <a:pt x="5447" y="2565"/>
                    <a:pt x="5447" y="2534"/>
                    <a:pt x="5479" y="2502"/>
                  </a:cubicBezTo>
                  <a:cubicBezTo>
                    <a:pt x="5511" y="1647"/>
                    <a:pt x="5637" y="824"/>
                    <a:pt x="5796" y="0"/>
                  </a:cubicBezTo>
                  <a:close/>
                </a:path>
              </a:pathLst>
            </a:custGeom>
            <a:solidFill>
              <a:srgbClr val="5BC0C7"/>
            </a:solidFill>
            <a:ln w="9525" cap="flat" cmpd="sng">
              <a:solidFill>
                <a:srgbClr val="555555"/>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566" name="Google Shape;566;p33"/>
            <p:cNvSpPr/>
            <p:nvPr/>
          </p:nvSpPr>
          <p:spPr>
            <a:xfrm>
              <a:off x="-79199000" y="4089000"/>
              <a:ext cx="238350" cy="180525"/>
            </a:xfrm>
            <a:custGeom>
              <a:avLst/>
              <a:gdLst/>
              <a:ahLst/>
              <a:cxnLst/>
              <a:rect l="l" t="t" r="r" b="b"/>
              <a:pathLst>
                <a:path w="9534" h="7221" extrusionOk="0">
                  <a:moveTo>
                    <a:pt x="857" y="3928"/>
                  </a:moveTo>
                  <a:cubicBezTo>
                    <a:pt x="913" y="3928"/>
                    <a:pt x="969" y="3981"/>
                    <a:pt x="951" y="4054"/>
                  </a:cubicBezTo>
                  <a:cubicBezTo>
                    <a:pt x="824" y="5004"/>
                    <a:pt x="1458" y="5764"/>
                    <a:pt x="2376" y="5859"/>
                  </a:cubicBezTo>
                  <a:cubicBezTo>
                    <a:pt x="2566" y="5859"/>
                    <a:pt x="2534" y="6176"/>
                    <a:pt x="2344" y="6176"/>
                  </a:cubicBezTo>
                  <a:cubicBezTo>
                    <a:pt x="1268" y="6176"/>
                    <a:pt x="444" y="5004"/>
                    <a:pt x="761" y="4022"/>
                  </a:cubicBezTo>
                  <a:cubicBezTo>
                    <a:pt x="774" y="3956"/>
                    <a:pt x="815" y="3928"/>
                    <a:pt x="857" y="3928"/>
                  </a:cubicBezTo>
                  <a:close/>
                  <a:moveTo>
                    <a:pt x="159" y="0"/>
                  </a:moveTo>
                  <a:cubicBezTo>
                    <a:pt x="191" y="1489"/>
                    <a:pt x="1" y="2914"/>
                    <a:pt x="96" y="4371"/>
                  </a:cubicBezTo>
                  <a:cubicBezTo>
                    <a:pt x="191" y="6936"/>
                    <a:pt x="2091" y="7189"/>
                    <a:pt x="4150" y="7221"/>
                  </a:cubicBezTo>
                  <a:cubicBezTo>
                    <a:pt x="5131" y="7221"/>
                    <a:pt x="6113" y="7221"/>
                    <a:pt x="7063" y="7063"/>
                  </a:cubicBezTo>
                  <a:cubicBezTo>
                    <a:pt x="8393" y="6809"/>
                    <a:pt x="9185" y="6493"/>
                    <a:pt x="9375" y="4846"/>
                  </a:cubicBezTo>
                  <a:cubicBezTo>
                    <a:pt x="9533" y="3389"/>
                    <a:pt x="9438" y="1742"/>
                    <a:pt x="9375" y="254"/>
                  </a:cubicBezTo>
                  <a:lnTo>
                    <a:pt x="9312" y="285"/>
                  </a:lnTo>
                  <a:cubicBezTo>
                    <a:pt x="8902" y="277"/>
                    <a:pt x="8490" y="273"/>
                    <a:pt x="8077" y="273"/>
                  </a:cubicBezTo>
                  <a:cubicBezTo>
                    <a:pt x="6845" y="273"/>
                    <a:pt x="5598" y="303"/>
                    <a:pt x="4360" y="303"/>
                  </a:cubicBezTo>
                  <a:cubicBezTo>
                    <a:pt x="3025" y="303"/>
                    <a:pt x="1700" y="269"/>
                    <a:pt x="413" y="127"/>
                  </a:cubicBezTo>
                  <a:cubicBezTo>
                    <a:pt x="318" y="127"/>
                    <a:pt x="286" y="64"/>
                    <a:pt x="286" y="0"/>
                  </a:cubicBezTo>
                  <a:close/>
                </a:path>
              </a:pathLst>
            </a:custGeom>
            <a:solidFill>
              <a:srgbClr val="F49432"/>
            </a:solidFill>
            <a:ln w="9525" cap="flat" cmpd="sng">
              <a:solidFill>
                <a:srgbClr val="555555"/>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567" name="Google Shape;567;p33"/>
            <p:cNvSpPr/>
            <p:nvPr/>
          </p:nvSpPr>
          <p:spPr>
            <a:xfrm>
              <a:off x="-79187125" y="3718175"/>
              <a:ext cx="216950" cy="89400"/>
            </a:xfrm>
            <a:custGeom>
              <a:avLst/>
              <a:gdLst/>
              <a:ahLst/>
              <a:cxnLst/>
              <a:rect l="l" t="t" r="r" b="b"/>
              <a:pathLst>
                <a:path w="8678" h="3576" extrusionOk="0">
                  <a:moveTo>
                    <a:pt x="7359" y="0"/>
                  </a:moveTo>
                  <a:cubicBezTo>
                    <a:pt x="7294" y="0"/>
                    <a:pt x="7227" y="4"/>
                    <a:pt x="7158" y="12"/>
                  </a:cubicBezTo>
                  <a:cubicBezTo>
                    <a:pt x="7158" y="139"/>
                    <a:pt x="7126" y="361"/>
                    <a:pt x="7095" y="551"/>
                  </a:cubicBezTo>
                  <a:cubicBezTo>
                    <a:pt x="7253" y="519"/>
                    <a:pt x="7380" y="487"/>
                    <a:pt x="7538" y="424"/>
                  </a:cubicBezTo>
                  <a:cubicBezTo>
                    <a:pt x="7557" y="419"/>
                    <a:pt x="7576" y="417"/>
                    <a:pt x="7593" y="417"/>
                  </a:cubicBezTo>
                  <a:cubicBezTo>
                    <a:pt x="7804" y="417"/>
                    <a:pt x="7867" y="748"/>
                    <a:pt x="7633" y="836"/>
                  </a:cubicBezTo>
                  <a:cubicBezTo>
                    <a:pt x="7411" y="899"/>
                    <a:pt x="7221" y="994"/>
                    <a:pt x="7000" y="1026"/>
                  </a:cubicBezTo>
                  <a:lnTo>
                    <a:pt x="7000" y="1057"/>
                  </a:lnTo>
                  <a:cubicBezTo>
                    <a:pt x="7000" y="1116"/>
                    <a:pt x="6959" y="1141"/>
                    <a:pt x="6912" y="1141"/>
                  </a:cubicBezTo>
                  <a:cubicBezTo>
                    <a:pt x="6857" y="1141"/>
                    <a:pt x="6795" y="1108"/>
                    <a:pt x="6778" y="1057"/>
                  </a:cubicBezTo>
                  <a:cubicBezTo>
                    <a:pt x="5873" y="1288"/>
                    <a:pt x="4946" y="1406"/>
                    <a:pt x="4018" y="1406"/>
                  </a:cubicBezTo>
                  <a:cubicBezTo>
                    <a:pt x="3030" y="1406"/>
                    <a:pt x="2041" y="1272"/>
                    <a:pt x="1078" y="994"/>
                  </a:cubicBezTo>
                  <a:cubicBezTo>
                    <a:pt x="906" y="909"/>
                    <a:pt x="941" y="668"/>
                    <a:pt x="1089" y="668"/>
                  </a:cubicBezTo>
                  <a:cubicBezTo>
                    <a:pt x="1105" y="668"/>
                    <a:pt x="1122" y="671"/>
                    <a:pt x="1141" y="677"/>
                  </a:cubicBezTo>
                  <a:cubicBezTo>
                    <a:pt x="1363" y="709"/>
                    <a:pt x="1584" y="741"/>
                    <a:pt x="1774" y="804"/>
                  </a:cubicBezTo>
                  <a:cubicBezTo>
                    <a:pt x="1711" y="614"/>
                    <a:pt x="1679" y="519"/>
                    <a:pt x="1616" y="361"/>
                  </a:cubicBezTo>
                  <a:cubicBezTo>
                    <a:pt x="1489" y="361"/>
                    <a:pt x="1360" y="356"/>
                    <a:pt x="1232" y="356"/>
                  </a:cubicBezTo>
                  <a:cubicBezTo>
                    <a:pt x="785" y="356"/>
                    <a:pt x="363" y="414"/>
                    <a:pt x="191" y="931"/>
                  </a:cubicBezTo>
                  <a:cubicBezTo>
                    <a:pt x="1" y="1533"/>
                    <a:pt x="159" y="2324"/>
                    <a:pt x="254" y="2926"/>
                  </a:cubicBezTo>
                  <a:cubicBezTo>
                    <a:pt x="254" y="2958"/>
                    <a:pt x="223" y="2989"/>
                    <a:pt x="159" y="3053"/>
                  </a:cubicBezTo>
                  <a:cubicBezTo>
                    <a:pt x="1415" y="3354"/>
                    <a:pt x="2710" y="3576"/>
                    <a:pt x="4013" y="3576"/>
                  </a:cubicBezTo>
                  <a:cubicBezTo>
                    <a:pt x="4354" y="3576"/>
                    <a:pt x="4695" y="3560"/>
                    <a:pt x="5036" y="3528"/>
                  </a:cubicBezTo>
                  <a:cubicBezTo>
                    <a:pt x="6113" y="3401"/>
                    <a:pt x="7158" y="3274"/>
                    <a:pt x="8013" y="2578"/>
                  </a:cubicBezTo>
                  <a:cubicBezTo>
                    <a:pt x="8678" y="2008"/>
                    <a:pt x="8615" y="2008"/>
                    <a:pt x="8552" y="1216"/>
                  </a:cubicBezTo>
                  <a:cubicBezTo>
                    <a:pt x="8552" y="994"/>
                    <a:pt x="8520" y="709"/>
                    <a:pt x="8520" y="487"/>
                  </a:cubicBezTo>
                  <a:cubicBezTo>
                    <a:pt x="8161" y="184"/>
                    <a:pt x="7802" y="0"/>
                    <a:pt x="7359" y="0"/>
                  </a:cubicBezTo>
                  <a:close/>
                </a:path>
              </a:pathLst>
            </a:custGeom>
            <a:solidFill>
              <a:srgbClr val="D8EEF9"/>
            </a:solidFill>
            <a:ln w="9525" cap="flat" cmpd="sng">
              <a:solidFill>
                <a:srgbClr val="555555"/>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568" name="Google Shape;568;p33"/>
            <p:cNvSpPr/>
            <p:nvPr/>
          </p:nvSpPr>
          <p:spPr>
            <a:xfrm>
              <a:off x="-79229075" y="3803175"/>
              <a:ext cx="311950" cy="499875"/>
            </a:xfrm>
            <a:custGeom>
              <a:avLst/>
              <a:gdLst/>
              <a:ahLst/>
              <a:cxnLst/>
              <a:rect l="l" t="t" r="r" b="b"/>
              <a:pathLst>
                <a:path w="12478" h="19995" extrusionOk="0">
                  <a:moveTo>
                    <a:pt x="10825" y="11239"/>
                  </a:moveTo>
                  <a:cubicBezTo>
                    <a:pt x="10924" y="11239"/>
                    <a:pt x="11021" y="11304"/>
                    <a:pt x="11021" y="11433"/>
                  </a:cubicBezTo>
                  <a:cubicBezTo>
                    <a:pt x="11021" y="12985"/>
                    <a:pt x="11053" y="14505"/>
                    <a:pt x="11021" y="16025"/>
                  </a:cubicBezTo>
                  <a:cubicBezTo>
                    <a:pt x="11053" y="16659"/>
                    <a:pt x="11148" y="17356"/>
                    <a:pt x="10705" y="17894"/>
                  </a:cubicBezTo>
                  <a:cubicBezTo>
                    <a:pt x="10356" y="18337"/>
                    <a:pt x="9850" y="18622"/>
                    <a:pt x="9248" y="18812"/>
                  </a:cubicBezTo>
                  <a:cubicBezTo>
                    <a:pt x="8478" y="19024"/>
                    <a:pt x="7603" y="19084"/>
                    <a:pt x="6807" y="19084"/>
                  </a:cubicBezTo>
                  <a:cubicBezTo>
                    <a:pt x="6294" y="19084"/>
                    <a:pt x="5813" y="19059"/>
                    <a:pt x="5416" y="19034"/>
                  </a:cubicBezTo>
                  <a:cubicBezTo>
                    <a:pt x="3896" y="19002"/>
                    <a:pt x="1996" y="19034"/>
                    <a:pt x="1236" y="17451"/>
                  </a:cubicBezTo>
                  <a:cubicBezTo>
                    <a:pt x="856" y="16659"/>
                    <a:pt x="792" y="15614"/>
                    <a:pt x="824" y="14569"/>
                  </a:cubicBezTo>
                  <a:cubicBezTo>
                    <a:pt x="856" y="13429"/>
                    <a:pt x="1046" y="12289"/>
                    <a:pt x="1172" y="11402"/>
                  </a:cubicBezTo>
                  <a:cubicBezTo>
                    <a:pt x="1188" y="11323"/>
                    <a:pt x="1243" y="11283"/>
                    <a:pt x="1295" y="11283"/>
                  </a:cubicBezTo>
                  <a:cubicBezTo>
                    <a:pt x="1346" y="11283"/>
                    <a:pt x="1394" y="11323"/>
                    <a:pt x="1394" y="11402"/>
                  </a:cubicBezTo>
                  <a:lnTo>
                    <a:pt x="1394" y="11433"/>
                  </a:lnTo>
                  <a:lnTo>
                    <a:pt x="1521" y="11433"/>
                  </a:lnTo>
                  <a:cubicBezTo>
                    <a:pt x="1521" y="11423"/>
                    <a:pt x="1552" y="11419"/>
                    <a:pt x="1597" y="11419"/>
                  </a:cubicBezTo>
                  <a:cubicBezTo>
                    <a:pt x="1686" y="11419"/>
                    <a:pt x="1827" y="11433"/>
                    <a:pt x="1869" y="11433"/>
                  </a:cubicBezTo>
                  <a:cubicBezTo>
                    <a:pt x="3172" y="11473"/>
                    <a:pt x="4421" y="11501"/>
                    <a:pt x="5626" y="11501"/>
                  </a:cubicBezTo>
                  <a:cubicBezTo>
                    <a:pt x="7349" y="11501"/>
                    <a:pt x="8981" y="11443"/>
                    <a:pt x="10546" y="11275"/>
                  </a:cubicBezTo>
                  <a:cubicBezTo>
                    <a:pt x="10578" y="11275"/>
                    <a:pt x="10641" y="11275"/>
                    <a:pt x="10641" y="11338"/>
                  </a:cubicBezTo>
                  <a:cubicBezTo>
                    <a:pt x="10681" y="11272"/>
                    <a:pt x="10753" y="11239"/>
                    <a:pt x="10825" y="11239"/>
                  </a:cubicBezTo>
                  <a:close/>
                  <a:moveTo>
                    <a:pt x="9533" y="1"/>
                  </a:moveTo>
                  <a:lnTo>
                    <a:pt x="9533" y="1"/>
                  </a:lnTo>
                  <a:cubicBezTo>
                    <a:pt x="9184" y="128"/>
                    <a:pt x="8773" y="191"/>
                    <a:pt x="8488" y="254"/>
                  </a:cubicBezTo>
                  <a:cubicBezTo>
                    <a:pt x="7569" y="460"/>
                    <a:pt x="6611" y="563"/>
                    <a:pt x="5649" y="563"/>
                  </a:cubicBezTo>
                  <a:cubicBezTo>
                    <a:pt x="4687" y="563"/>
                    <a:pt x="3722" y="460"/>
                    <a:pt x="2787" y="254"/>
                  </a:cubicBezTo>
                  <a:lnTo>
                    <a:pt x="2787" y="666"/>
                  </a:lnTo>
                  <a:cubicBezTo>
                    <a:pt x="4339" y="2249"/>
                    <a:pt x="1584" y="4720"/>
                    <a:pt x="887" y="6050"/>
                  </a:cubicBezTo>
                  <a:cubicBezTo>
                    <a:pt x="0" y="7918"/>
                    <a:pt x="349" y="10642"/>
                    <a:pt x="254" y="12669"/>
                  </a:cubicBezTo>
                  <a:cubicBezTo>
                    <a:pt x="222" y="13302"/>
                    <a:pt x="222" y="13935"/>
                    <a:pt x="190" y="14569"/>
                  </a:cubicBezTo>
                  <a:cubicBezTo>
                    <a:pt x="127" y="16025"/>
                    <a:pt x="64" y="17514"/>
                    <a:pt x="32" y="18971"/>
                  </a:cubicBezTo>
                  <a:lnTo>
                    <a:pt x="32" y="19034"/>
                  </a:lnTo>
                  <a:cubicBezTo>
                    <a:pt x="1822" y="19668"/>
                    <a:pt x="3666" y="19994"/>
                    <a:pt x="5513" y="19994"/>
                  </a:cubicBezTo>
                  <a:cubicBezTo>
                    <a:pt x="6805" y="19994"/>
                    <a:pt x="8098" y="19835"/>
                    <a:pt x="9374" y="19509"/>
                  </a:cubicBezTo>
                  <a:cubicBezTo>
                    <a:pt x="10166" y="19319"/>
                    <a:pt x="10926" y="19034"/>
                    <a:pt x="11655" y="18717"/>
                  </a:cubicBezTo>
                  <a:cubicBezTo>
                    <a:pt x="11689" y="18706"/>
                    <a:pt x="11720" y="18698"/>
                    <a:pt x="11749" y="18698"/>
                  </a:cubicBezTo>
                  <a:cubicBezTo>
                    <a:pt x="11800" y="18698"/>
                    <a:pt x="11848" y="18720"/>
                    <a:pt x="11908" y="18781"/>
                  </a:cubicBezTo>
                  <a:lnTo>
                    <a:pt x="11908" y="18717"/>
                  </a:lnTo>
                  <a:lnTo>
                    <a:pt x="11908" y="18496"/>
                  </a:lnTo>
                  <a:cubicBezTo>
                    <a:pt x="11813" y="18464"/>
                    <a:pt x="11750" y="18401"/>
                    <a:pt x="11750" y="18306"/>
                  </a:cubicBezTo>
                  <a:cubicBezTo>
                    <a:pt x="12003" y="14664"/>
                    <a:pt x="12478" y="10737"/>
                    <a:pt x="12003" y="7095"/>
                  </a:cubicBezTo>
                  <a:cubicBezTo>
                    <a:pt x="11876" y="5828"/>
                    <a:pt x="11338" y="4910"/>
                    <a:pt x="10546" y="3960"/>
                  </a:cubicBezTo>
                  <a:cubicBezTo>
                    <a:pt x="10166" y="3485"/>
                    <a:pt x="9723" y="3041"/>
                    <a:pt x="9406" y="2471"/>
                  </a:cubicBezTo>
                  <a:cubicBezTo>
                    <a:pt x="9026" y="1616"/>
                    <a:pt x="8931" y="761"/>
                    <a:pt x="9533" y="1"/>
                  </a:cubicBezTo>
                  <a:close/>
                </a:path>
              </a:pathLst>
            </a:custGeom>
            <a:solidFill>
              <a:srgbClr val="D8EEF9"/>
            </a:solidFill>
            <a:ln w="9525" cap="flat" cmpd="sng">
              <a:solidFill>
                <a:srgbClr val="555555"/>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569" name="Google Shape;569;p33"/>
            <p:cNvSpPr/>
            <p:nvPr/>
          </p:nvSpPr>
          <p:spPr>
            <a:xfrm>
              <a:off x="-79010550" y="3803175"/>
              <a:ext cx="97400" cy="471100"/>
            </a:xfrm>
            <a:custGeom>
              <a:avLst/>
              <a:gdLst/>
              <a:ahLst/>
              <a:cxnLst/>
              <a:rect l="l" t="t" r="r" b="b"/>
              <a:pathLst>
                <a:path w="3896" h="18844" extrusionOk="0">
                  <a:moveTo>
                    <a:pt x="950" y="1"/>
                  </a:moveTo>
                  <a:lnTo>
                    <a:pt x="792" y="33"/>
                  </a:lnTo>
                  <a:cubicBezTo>
                    <a:pt x="190" y="793"/>
                    <a:pt x="253" y="1679"/>
                    <a:pt x="665" y="2503"/>
                  </a:cubicBezTo>
                  <a:cubicBezTo>
                    <a:pt x="982" y="3105"/>
                    <a:pt x="1425" y="3516"/>
                    <a:pt x="1805" y="3991"/>
                  </a:cubicBezTo>
                  <a:cubicBezTo>
                    <a:pt x="2597" y="4941"/>
                    <a:pt x="3104" y="5860"/>
                    <a:pt x="3262" y="7126"/>
                  </a:cubicBezTo>
                  <a:cubicBezTo>
                    <a:pt x="3737" y="10768"/>
                    <a:pt x="3262" y="14695"/>
                    <a:pt x="3009" y="18337"/>
                  </a:cubicBezTo>
                  <a:cubicBezTo>
                    <a:pt x="3009" y="18464"/>
                    <a:pt x="3072" y="18496"/>
                    <a:pt x="3167" y="18527"/>
                  </a:cubicBezTo>
                  <a:cubicBezTo>
                    <a:pt x="3199" y="18622"/>
                    <a:pt x="3199" y="18654"/>
                    <a:pt x="3199" y="18717"/>
                  </a:cubicBezTo>
                  <a:lnTo>
                    <a:pt x="3199" y="18781"/>
                  </a:lnTo>
                  <a:lnTo>
                    <a:pt x="3262" y="18844"/>
                  </a:lnTo>
                  <a:cubicBezTo>
                    <a:pt x="3357" y="18844"/>
                    <a:pt x="3420" y="18812"/>
                    <a:pt x="3420" y="18717"/>
                  </a:cubicBezTo>
                  <a:cubicBezTo>
                    <a:pt x="3484" y="18622"/>
                    <a:pt x="3484" y="18464"/>
                    <a:pt x="3484" y="18337"/>
                  </a:cubicBezTo>
                  <a:lnTo>
                    <a:pt x="3484" y="18306"/>
                  </a:lnTo>
                  <a:cubicBezTo>
                    <a:pt x="3737" y="14917"/>
                    <a:pt x="3895" y="11560"/>
                    <a:pt x="3800" y="8203"/>
                  </a:cubicBezTo>
                  <a:cubicBezTo>
                    <a:pt x="3737" y="7095"/>
                    <a:pt x="3642" y="5986"/>
                    <a:pt x="3104" y="5036"/>
                  </a:cubicBezTo>
                  <a:cubicBezTo>
                    <a:pt x="2280" y="3485"/>
                    <a:pt x="0" y="2218"/>
                    <a:pt x="1014" y="159"/>
                  </a:cubicBezTo>
                  <a:cubicBezTo>
                    <a:pt x="1045" y="96"/>
                    <a:pt x="1014" y="33"/>
                    <a:pt x="950" y="1"/>
                  </a:cubicBezTo>
                  <a:close/>
                </a:path>
              </a:pathLst>
            </a:custGeom>
            <a:solidFill>
              <a:srgbClr val="555555"/>
            </a:solidFill>
            <a:ln w="9525" cap="flat" cmpd="sng">
              <a:solidFill>
                <a:srgbClr val="555555"/>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570" name="Google Shape;570;p33"/>
            <p:cNvSpPr/>
            <p:nvPr/>
          </p:nvSpPr>
          <p:spPr>
            <a:xfrm>
              <a:off x="-79238575" y="3608200"/>
              <a:ext cx="311950" cy="707925"/>
            </a:xfrm>
            <a:custGeom>
              <a:avLst/>
              <a:gdLst/>
              <a:ahLst/>
              <a:cxnLst/>
              <a:rect l="l" t="t" r="r" b="b"/>
              <a:pathLst>
                <a:path w="12478" h="28317" extrusionOk="0">
                  <a:moveTo>
                    <a:pt x="6378" y="387"/>
                  </a:moveTo>
                  <a:cubicBezTo>
                    <a:pt x="7408" y="387"/>
                    <a:pt x="8354" y="620"/>
                    <a:pt x="9216" y="1245"/>
                  </a:cubicBezTo>
                  <a:lnTo>
                    <a:pt x="9216" y="1276"/>
                  </a:lnTo>
                  <a:cubicBezTo>
                    <a:pt x="8201" y="1768"/>
                    <a:pt x="7168" y="2013"/>
                    <a:pt x="6136" y="2013"/>
                  </a:cubicBezTo>
                  <a:cubicBezTo>
                    <a:pt x="5173" y="2013"/>
                    <a:pt x="4210" y="1799"/>
                    <a:pt x="3262" y="1371"/>
                  </a:cubicBezTo>
                  <a:cubicBezTo>
                    <a:pt x="3199" y="1340"/>
                    <a:pt x="3199" y="1276"/>
                    <a:pt x="3167" y="1181"/>
                  </a:cubicBezTo>
                  <a:cubicBezTo>
                    <a:pt x="3167" y="1150"/>
                    <a:pt x="3136" y="1118"/>
                    <a:pt x="3104" y="1055"/>
                  </a:cubicBezTo>
                  <a:cubicBezTo>
                    <a:pt x="3674" y="516"/>
                    <a:pt x="5669" y="453"/>
                    <a:pt x="6176" y="389"/>
                  </a:cubicBezTo>
                  <a:cubicBezTo>
                    <a:pt x="6244" y="388"/>
                    <a:pt x="6311" y="387"/>
                    <a:pt x="6378" y="387"/>
                  </a:cubicBezTo>
                  <a:close/>
                  <a:moveTo>
                    <a:pt x="9153" y="1751"/>
                  </a:moveTo>
                  <a:lnTo>
                    <a:pt x="9153" y="1751"/>
                  </a:lnTo>
                  <a:cubicBezTo>
                    <a:pt x="8994" y="2543"/>
                    <a:pt x="8868" y="3398"/>
                    <a:pt x="8836" y="4253"/>
                  </a:cubicBezTo>
                  <a:cubicBezTo>
                    <a:pt x="8804" y="4285"/>
                    <a:pt x="8804" y="4316"/>
                    <a:pt x="8804" y="4348"/>
                  </a:cubicBezTo>
                  <a:cubicBezTo>
                    <a:pt x="8804" y="4570"/>
                    <a:pt x="8741" y="4791"/>
                    <a:pt x="8741" y="5045"/>
                  </a:cubicBezTo>
                  <a:cubicBezTo>
                    <a:pt x="7839" y="5270"/>
                    <a:pt x="6926" y="5373"/>
                    <a:pt x="6001" y="5373"/>
                  </a:cubicBezTo>
                  <a:cubicBezTo>
                    <a:pt x="5368" y="5373"/>
                    <a:pt x="4729" y="5325"/>
                    <a:pt x="4086" y="5235"/>
                  </a:cubicBezTo>
                  <a:cubicBezTo>
                    <a:pt x="3896" y="4095"/>
                    <a:pt x="3642" y="2923"/>
                    <a:pt x="3326" y="1783"/>
                  </a:cubicBezTo>
                  <a:lnTo>
                    <a:pt x="3326" y="1783"/>
                  </a:lnTo>
                  <a:cubicBezTo>
                    <a:pt x="4252" y="2222"/>
                    <a:pt x="5240" y="2444"/>
                    <a:pt x="6225" y="2444"/>
                  </a:cubicBezTo>
                  <a:cubicBezTo>
                    <a:pt x="7227" y="2444"/>
                    <a:pt x="8226" y="2214"/>
                    <a:pt x="9153" y="1751"/>
                  </a:cubicBezTo>
                  <a:close/>
                  <a:moveTo>
                    <a:pt x="9398" y="4401"/>
                  </a:moveTo>
                  <a:cubicBezTo>
                    <a:pt x="9850" y="4401"/>
                    <a:pt x="10214" y="4606"/>
                    <a:pt x="10578" y="4886"/>
                  </a:cubicBezTo>
                  <a:cubicBezTo>
                    <a:pt x="10578" y="5108"/>
                    <a:pt x="10610" y="5393"/>
                    <a:pt x="10610" y="5615"/>
                  </a:cubicBezTo>
                  <a:cubicBezTo>
                    <a:pt x="10610" y="6375"/>
                    <a:pt x="10705" y="6407"/>
                    <a:pt x="10071" y="6977"/>
                  </a:cubicBezTo>
                  <a:cubicBezTo>
                    <a:pt x="9216" y="7673"/>
                    <a:pt x="8171" y="7800"/>
                    <a:pt x="7094" y="7927"/>
                  </a:cubicBezTo>
                  <a:cubicBezTo>
                    <a:pt x="6778" y="7951"/>
                    <a:pt x="6465" y="7962"/>
                    <a:pt x="6153" y="7962"/>
                  </a:cubicBezTo>
                  <a:cubicBezTo>
                    <a:pt x="4838" y="7962"/>
                    <a:pt x="3548" y="7759"/>
                    <a:pt x="2217" y="7452"/>
                  </a:cubicBezTo>
                  <a:cubicBezTo>
                    <a:pt x="2249" y="7452"/>
                    <a:pt x="2312" y="7420"/>
                    <a:pt x="2312" y="7325"/>
                  </a:cubicBezTo>
                  <a:cubicBezTo>
                    <a:pt x="2217" y="6723"/>
                    <a:pt x="2059" y="5932"/>
                    <a:pt x="2249" y="5361"/>
                  </a:cubicBezTo>
                  <a:cubicBezTo>
                    <a:pt x="2448" y="4814"/>
                    <a:pt x="2862" y="4755"/>
                    <a:pt x="3307" y="4755"/>
                  </a:cubicBezTo>
                  <a:cubicBezTo>
                    <a:pt x="3428" y="4755"/>
                    <a:pt x="3552" y="4760"/>
                    <a:pt x="3674" y="4760"/>
                  </a:cubicBezTo>
                  <a:cubicBezTo>
                    <a:pt x="3769" y="4918"/>
                    <a:pt x="3801" y="5045"/>
                    <a:pt x="3832" y="5203"/>
                  </a:cubicBezTo>
                  <a:cubicBezTo>
                    <a:pt x="3642" y="5140"/>
                    <a:pt x="3421" y="5108"/>
                    <a:pt x="3199" y="5076"/>
                  </a:cubicBezTo>
                  <a:cubicBezTo>
                    <a:pt x="3190" y="5075"/>
                    <a:pt x="3181" y="5074"/>
                    <a:pt x="3173" y="5074"/>
                  </a:cubicBezTo>
                  <a:cubicBezTo>
                    <a:pt x="3004" y="5074"/>
                    <a:pt x="2955" y="5363"/>
                    <a:pt x="3136" y="5393"/>
                  </a:cubicBezTo>
                  <a:cubicBezTo>
                    <a:pt x="4085" y="5667"/>
                    <a:pt x="5051" y="5793"/>
                    <a:pt x="6020" y="5793"/>
                  </a:cubicBezTo>
                  <a:cubicBezTo>
                    <a:pt x="6959" y="5793"/>
                    <a:pt x="7901" y="5675"/>
                    <a:pt x="8836" y="5456"/>
                  </a:cubicBezTo>
                  <a:cubicBezTo>
                    <a:pt x="8852" y="5520"/>
                    <a:pt x="8899" y="5552"/>
                    <a:pt x="8947" y="5552"/>
                  </a:cubicBezTo>
                  <a:cubicBezTo>
                    <a:pt x="8994" y="5552"/>
                    <a:pt x="9042" y="5520"/>
                    <a:pt x="9058" y="5456"/>
                  </a:cubicBezTo>
                  <a:lnTo>
                    <a:pt x="9058" y="5425"/>
                  </a:lnTo>
                  <a:cubicBezTo>
                    <a:pt x="9311" y="5361"/>
                    <a:pt x="9501" y="5298"/>
                    <a:pt x="9691" y="5235"/>
                  </a:cubicBezTo>
                  <a:cubicBezTo>
                    <a:pt x="9925" y="5147"/>
                    <a:pt x="9835" y="4816"/>
                    <a:pt x="9645" y="4816"/>
                  </a:cubicBezTo>
                  <a:cubicBezTo>
                    <a:pt x="9629" y="4816"/>
                    <a:pt x="9613" y="4818"/>
                    <a:pt x="9596" y="4823"/>
                  </a:cubicBezTo>
                  <a:cubicBezTo>
                    <a:pt x="9438" y="4886"/>
                    <a:pt x="9311" y="4918"/>
                    <a:pt x="9153" y="4950"/>
                  </a:cubicBezTo>
                  <a:cubicBezTo>
                    <a:pt x="9153" y="4791"/>
                    <a:pt x="9184" y="4601"/>
                    <a:pt x="9216" y="4411"/>
                  </a:cubicBezTo>
                  <a:cubicBezTo>
                    <a:pt x="9278" y="4404"/>
                    <a:pt x="9339" y="4401"/>
                    <a:pt x="9398" y="4401"/>
                  </a:cubicBezTo>
                  <a:close/>
                  <a:moveTo>
                    <a:pt x="6551" y="1"/>
                  </a:moveTo>
                  <a:cubicBezTo>
                    <a:pt x="6208" y="1"/>
                    <a:pt x="5860" y="26"/>
                    <a:pt x="5511" y="73"/>
                  </a:cubicBezTo>
                  <a:cubicBezTo>
                    <a:pt x="4846" y="168"/>
                    <a:pt x="2724" y="199"/>
                    <a:pt x="2787" y="1181"/>
                  </a:cubicBezTo>
                  <a:cubicBezTo>
                    <a:pt x="2787" y="1213"/>
                    <a:pt x="2787" y="1276"/>
                    <a:pt x="2819" y="1276"/>
                  </a:cubicBezTo>
                  <a:lnTo>
                    <a:pt x="2819" y="1308"/>
                  </a:lnTo>
                  <a:cubicBezTo>
                    <a:pt x="3009" y="2385"/>
                    <a:pt x="3294" y="3430"/>
                    <a:pt x="3611" y="4475"/>
                  </a:cubicBezTo>
                  <a:cubicBezTo>
                    <a:pt x="3449" y="4434"/>
                    <a:pt x="3278" y="4410"/>
                    <a:pt x="3109" y="4410"/>
                  </a:cubicBezTo>
                  <a:cubicBezTo>
                    <a:pt x="2746" y="4410"/>
                    <a:pt x="2391" y="4521"/>
                    <a:pt x="2154" y="4823"/>
                  </a:cubicBezTo>
                  <a:cubicBezTo>
                    <a:pt x="1679" y="5456"/>
                    <a:pt x="1837" y="6660"/>
                    <a:pt x="1996" y="7357"/>
                  </a:cubicBezTo>
                  <a:cubicBezTo>
                    <a:pt x="1996" y="7452"/>
                    <a:pt x="2027" y="7452"/>
                    <a:pt x="2059" y="7483"/>
                  </a:cubicBezTo>
                  <a:cubicBezTo>
                    <a:pt x="1996" y="7515"/>
                    <a:pt x="1996" y="7673"/>
                    <a:pt x="2122" y="7705"/>
                  </a:cubicBezTo>
                  <a:cubicBezTo>
                    <a:pt x="2344" y="7800"/>
                    <a:pt x="2629" y="7895"/>
                    <a:pt x="2914" y="7958"/>
                  </a:cubicBezTo>
                  <a:lnTo>
                    <a:pt x="2914" y="8243"/>
                  </a:lnTo>
                  <a:cubicBezTo>
                    <a:pt x="2851" y="8243"/>
                    <a:pt x="2851" y="8275"/>
                    <a:pt x="2851" y="8307"/>
                  </a:cubicBezTo>
                  <a:cubicBezTo>
                    <a:pt x="3642" y="10175"/>
                    <a:pt x="2597" y="11315"/>
                    <a:pt x="1521" y="12740"/>
                  </a:cubicBezTo>
                  <a:cubicBezTo>
                    <a:pt x="760" y="13722"/>
                    <a:pt x="475" y="14735"/>
                    <a:pt x="412" y="15971"/>
                  </a:cubicBezTo>
                  <a:cubicBezTo>
                    <a:pt x="159" y="19549"/>
                    <a:pt x="127" y="23159"/>
                    <a:pt x="0" y="26770"/>
                  </a:cubicBezTo>
                  <a:cubicBezTo>
                    <a:pt x="0" y="26896"/>
                    <a:pt x="32" y="26928"/>
                    <a:pt x="95" y="26960"/>
                  </a:cubicBezTo>
                  <a:cubicBezTo>
                    <a:pt x="95" y="26991"/>
                    <a:pt x="127" y="27055"/>
                    <a:pt x="159" y="27086"/>
                  </a:cubicBezTo>
                  <a:cubicBezTo>
                    <a:pt x="2033" y="27918"/>
                    <a:pt x="4016" y="28316"/>
                    <a:pt x="5993" y="28316"/>
                  </a:cubicBezTo>
                  <a:cubicBezTo>
                    <a:pt x="8158" y="28316"/>
                    <a:pt x="10317" y="27838"/>
                    <a:pt x="12320" y="26928"/>
                  </a:cubicBezTo>
                  <a:cubicBezTo>
                    <a:pt x="12446" y="26833"/>
                    <a:pt x="12478" y="26738"/>
                    <a:pt x="12383" y="26611"/>
                  </a:cubicBezTo>
                  <a:lnTo>
                    <a:pt x="12320" y="26485"/>
                  </a:lnTo>
                  <a:cubicBezTo>
                    <a:pt x="12264" y="26448"/>
                    <a:pt x="12219" y="26432"/>
                    <a:pt x="12173" y="26432"/>
                  </a:cubicBezTo>
                  <a:cubicBezTo>
                    <a:pt x="12140" y="26432"/>
                    <a:pt x="12106" y="26440"/>
                    <a:pt x="12066" y="26453"/>
                  </a:cubicBezTo>
                  <a:cubicBezTo>
                    <a:pt x="11338" y="26770"/>
                    <a:pt x="10578" y="27055"/>
                    <a:pt x="9786" y="27245"/>
                  </a:cubicBezTo>
                  <a:cubicBezTo>
                    <a:pt x="8509" y="27570"/>
                    <a:pt x="7216" y="27730"/>
                    <a:pt x="5925" y="27730"/>
                  </a:cubicBezTo>
                  <a:cubicBezTo>
                    <a:pt x="4077" y="27730"/>
                    <a:pt x="2233" y="27403"/>
                    <a:pt x="444" y="26770"/>
                  </a:cubicBezTo>
                  <a:lnTo>
                    <a:pt x="444" y="26675"/>
                  </a:lnTo>
                  <a:cubicBezTo>
                    <a:pt x="475" y="25218"/>
                    <a:pt x="570" y="23761"/>
                    <a:pt x="602" y="22304"/>
                  </a:cubicBezTo>
                  <a:cubicBezTo>
                    <a:pt x="634" y="21671"/>
                    <a:pt x="634" y="21038"/>
                    <a:pt x="665" y="20404"/>
                  </a:cubicBezTo>
                  <a:cubicBezTo>
                    <a:pt x="760" y="18377"/>
                    <a:pt x="412" y="15654"/>
                    <a:pt x="1299" y="13785"/>
                  </a:cubicBezTo>
                  <a:cubicBezTo>
                    <a:pt x="1996" y="12424"/>
                    <a:pt x="4751" y="9985"/>
                    <a:pt x="3199" y="8402"/>
                  </a:cubicBezTo>
                  <a:lnTo>
                    <a:pt x="3199" y="7958"/>
                  </a:lnTo>
                  <a:cubicBezTo>
                    <a:pt x="4133" y="8180"/>
                    <a:pt x="5099" y="8291"/>
                    <a:pt x="6061" y="8291"/>
                  </a:cubicBezTo>
                  <a:cubicBezTo>
                    <a:pt x="7023" y="8291"/>
                    <a:pt x="7981" y="8180"/>
                    <a:pt x="8899" y="7958"/>
                  </a:cubicBezTo>
                  <a:cubicBezTo>
                    <a:pt x="9184" y="7927"/>
                    <a:pt x="9596" y="7832"/>
                    <a:pt x="9944" y="7705"/>
                  </a:cubicBezTo>
                  <a:lnTo>
                    <a:pt x="10103" y="7673"/>
                  </a:lnTo>
                  <a:cubicBezTo>
                    <a:pt x="10451" y="7578"/>
                    <a:pt x="10768" y="7388"/>
                    <a:pt x="10926" y="7135"/>
                  </a:cubicBezTo>
                  <a:cubicBezTo>
                    <a:pt x="11338" y="6502"/>
                    <a:pt x="11085" y="5330"/>
                    <a:pt x="11021" y="4665"/>
                  </a:cubicBezTo>
                  <a:cubicBezTo>
                    <a:pt x="11021" y="4542"/>
                    <a:pt x="10926" y="4495"/>
                    <a:pt x="10824" y="4495"/>
                  </a:cubicBezTo>
                  <a:cubicBezTo>
                    <a:pt x="10795" y="4495"/>
                    <a:pt x="10765" y="4499"/>
                    <a:pt x="10736" y="4506"/>
                  </a:cubicBezTo>
                  <a:cubicBezTo>
                    <a:pt x="10385" y="4236"/>
                    <a:pt x="9964" y="4081"/>
                    <a:pt x="9533" y="4081"/>
                  </a:cubicBezTo>
                  <a:cubicBezTo>
                    <a:pt x="9459" y="4081"/>
                    <a:pt x="9385" y="4085"/>
                    <a:pt x="9311" y="4095"/>
                  </a:cubicBezTo>
                  <a:cubicBezTo>
                    <a:pt x="9469" y="3113"/>
                    <a:pt x="9596" y="2131"/>
                    <a:pt x="9691" y="1181"/>
                  </a:cubicBezTo>
                  <a:cubicBezTo>
                    <a:pt x="9691" y="1055"/>
                    <a:pt x="9628" y="1023"/>
                    <a:pt x="9533" y="991"/>
                  </a:cubicBezTo>
                  <a:cubicBezTo>
                    <a:pt x="9533" y="960"/>
                    <a:pt x="9501" y="928"/>
                    <a:pt x="9469" y="865"/>
                  </a:cubicBezTo>
                  <a:cubicBezTo>
                    <a:pt x="8609" y="243"/>
                    <a:pt x="7604" y="1"/>
                    <a:pt x="6551" y="1"/>
                  </a:cubicBezTo>
                  <a:close/>
                </a:path>
              </a:pathLst>
            </a:custGeom>
            <a:solidFill>
              <a:srgbClr val="555555"/>
            </a:solidFill>
            <a:ln w="9525" cap="flat" cmpd="sng">
              <a:solidFill>
                <a:srgbClr val="555555"/>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571" name="Google Shape;571;p33"/>
            <p:cNvSpPr/>
            <p:nvPr/>
          </p:nvSpPr>
          <p:spPr>
            <a:xfrm>
              <a:off x="-79209275" y="4082375"/>
              <a:ext cx="258900" cy="197900"/>
            </a:xfrm>
            <a:custGeom>
              <a:avLst/>
              <a:gdLst/>
              <a:ahLst/>
              <a:cxnLst/>
              <a:rect l="l" t="t" r="r" b="b"/>
              <a:pathLst>
                <a:path w="10356" h="7916" extrusionOk="0">
                  <a:moveTo>
                    <a:pt x="7281" y="0"/>
                  </a:moveTo>
                  <a:cubicBezTo>
                    <a:pt x="5206" y="0"/>
                    <a:pt x="3087" y="125"/>
                    <a:pt x="855" y="170"/>
                  </a:cubicBezTo>
                  <a:cubicBezTo>
                    <a:pt x="824" y="170"/>
                    <a:pt x="760" y="202"/>
                    <a:pt x="760" y="234"/>
                  </a:cubicBezTo>
                  <a:cubicBezTo>
                    <a:pt x="760" y="265"/>
                    <a:pt x="824" y="360"/>
                    <a:pt x="887" y="360"/>
                  </a:cubicBezTo>
                  <a:cubicBezTo>
                    <a:pt x="2199" y="519"/>
                    <a:pt x="3557" y="560"/>
                    <a:pt x="4922" y="560"/>
                  </a:cubicBezTo>
                  <a:cubicBezTo>
                    <a:pt x="6343" y="560"/>
                    <a:pt x="7773" y="516"/>
                    <a:pt x="9166" y="516"/>
                  </a:cubicBezTo>
                  <a:cubicBezTo>
                    <a:pt x="9374" y="516"/>
                    <a:pt x="9580" y="517"/>
                    <a:pt x="9786" y="519"/>
                  </a:cubicBezTo>
                  <a:lnTo>
                    <a:pt x="9849" y="519"/>
                  </a:lnTo>
                  <a:cubicBezTo>
                    <a:pt x="9849" y="2007"/>
                    <a:pt x="10008" y="3654"/>
                    <a:pt x="9849" y="5111"/>
                  </a:cubicBezTo>
                  <a:cubicBezTo>
                    <a:pt x="9628" y="6758"/>
                    <a:pt x="8836" y="7074"/>
                    <a:pt x="7506" y="7328"/>
                  </a:cubicBezTo>
                  <a:cubicBezTo>
                    <a:pt x="6793" y="7470"/>
                    <a:pt x="6063" y="7488"/>
                    <a:pt x="5341" y="7488"/>
                  </a:cubicBezTo>
                  <a:cubicBezTo>
                    <a:pt x="5101" y="7488"/>
                    <a:pt x="4861" y="7486"/>
                    <a:pt x="4624" y="7486"/>
                  </a:cubicBezTo>
                  <a:cubicBezTo>
                    <a:pt x="2565" y="7454"/>
                    <a:pt x="665" y="7169"/>
                    <a:pt x="539" y="4636"/>
                  </a:cubicBezTo>
                  <a:cubicBezTo>
                    <a:pt x="444" y="3179"/>
                    <a:pt x="665" y="1754"/>
                    <a:pt x="602" y="265"/>
                  </a:cubicBezTo>
                  <a:lnTo>
                    <a:pt x="602" y="234"/>
                  </a:lnTo>
                  <a:cubicBezTo>
                    <a:pt x="602" y="155"/>
                    <a:pt x="554" y="115"/>
                    <a:pt x="503" y="115"/>
                  </a:cubicBezTo>
                  <a:cubicBezTo>
                    <a:pt x="451" y="115"/>
                    <a:pt x="396" y="155"/>
                    <a:pt x="380" y="234"/>
                  </a:cubicBezTo>
                  <a:cubicBezTo>
                    <a:pt x="254" y="1121"/>
                    <a:pt x="64" y="2261"/>
                    <a:pt x="32" y="3401"/>
                  </a:cubicBezTo>
                  <a:cubicBezTo>
                    <a:pt x="0" y="4446"/>
                    <a:pt x="64" y="5491"/>
                    <a:pt x="444" y="6283"/>
                  </a:cubicBezTo>
                  <a:cubicBezTo>
                    <a:pt x="1204" y="7866"/>
                    <a:pt x="3104" y="7834"/>
                    <a:pt x="4624" y="7866"/>
                  </a:cubicBezTo>
                  <a:cubicBezTo>
                    <a:pt x="5021" y="7891"/>
                    <a:pt x="5502" y="7916"/>
                    <a:pt x="6015" y="7916"/>
                  </a:cubicBezTo>
                  <a:cubicBezTo>
                    <a:pt x="6811" y="7916"/>
                    <a:pt x="7686" y="7856"/>
                    <a:pt x="8456" y="7644"/>
                  </a:cubicBezTo>
                  <a:cubicBezTo>
                    <a:pt x="9058" y="7454"/>
                    <a:pt x="9564" y="7169"/>
                    <a:pt x="9913" y="6726"/>
                  </a:cubicBezTo>
                  <a:cubicBezTo>
                    <a:pt x="10356" y="6188"/>
                    <a:pt x="10261" y="5491"/>
                    <a:pt x="10261" y="4826"/>
                  </a:cubicBezTo>
                  <a:cubicBezTo>
                    <a:pt x="10324" y="3274"/>
                    <a:pt x="10261" y="1786"/>
                    <a:pt x="10261" y="234"/>
                  </a:cubicBezTo>
                  <a:cubicBezTo>
                    <a:pt x="10261" y="96"/>
                    <a:pt x="10138" y="19"/>
                    <a:pt x="10030" y="19"/>
                  </a:cubicBezTo>
                  <a:cubicBezTo>
                    <a:pt x="9965" y="19"/>
                    <a:pt x="9905" y="47"/>
                    <a:pt x="9881" y="107"/>
                  </a:cubicBezTo>
                  <a:cubicBezTo>
                    <a:pt x="9881" y="75"/>
                    <a:pt x="9849" y="75"/>
                    <a:pt x="9786" y="75"/>
                  </a:cubicBezTo>
                  <a:cubicBezTo>
                    <a:pt x="8955" y="21"/>
                    <a:pt x="8121" y="0"/>
                    <a:pt x="7281" y="0"/>
                  </a:cubicBezTo>
                  <a:close/>
                </a:path>
              </a:pathLst>
            </a:custGeom>
            <a:solidFill>
              <a:srgbClr val="555555"/>
            </a:solidFill>
            <a:ln w="9525" cap="flat" cmpd="sng">
              <a:solidFill>
                <a:srgbClr val="555555"/>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572" name="Google Shape;572;p33"/>
            <p:cNvSpPr/>
            <p:nvPr/>
          </p:nvSpPr>
          <p:spPr>
            <a:xfrm>
              <a:off x="-79187900" y="4186575"/>
              <a:ext cx="53050" cy="56825"/>
            </a:xfrm>
            <a:custGeom>
              <a:avLst/>
              <a:gdLst/>
              <a:ahLst/>
              <a:cxnLst/>
              <a:rect l="l" t="t" r="r" b="b"/>
              <a:pathLst>
                <a:path w="2122" h="2273" extrusionOk="0">
                  <a:moveTo>
                    <a:pt x="405" y="1"/>
                  </a:moveTo>
                  <a:cubicBezTo>
                    <a:pt x="367" y="1"/>
                    <a:pt x="329" y="19"/>
                    <a:pt x="317" y="56"/>
                  </a:cubicBezTo>
                  <a:cubicBezTo>
                    <a:pt x="0" y="1101"/>
                    <a:pt x="824" y="2273"/>
                    <a:pt x="1900" y="2273"/>
                  </a:cubicBezTo>
                  <a:cubicBezTo>
                    <a:pt x="2059" y="2273"/>
                    <a:pt x="2122" y="2020"/>
                    <a:pt x="1932" y="1956"/>
                  </a:cubicBezTo>
                  <a:cubicBezTo>
                    <a:pt x="1014" y="1861"/>
                    <a:pt x="380" y="1101"/>
                    <a:pt x="507" y="119"/>
                  </a:cubicBezTo>
                  <a:cubicBezTo>
                    <a:pt x="526" y="43"/>
                    <a:pt x="464" y="1"/>
                    <a:pt x="405" y="1"/>
                  </a:cubicBezTo>
                  <a:close/>
                </a:path>
              </a:pathLst>
            </a:custGeom>
            <a:solidFill>
              <a:srgbClr val="555555"/>
            </a:solidFill>
            <a:ln w="9525" cap="flat" cmpd="sng">
              <a:solidFill>
                <a:srgbClr val="555555"/>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576"/>
        <p:cNvGrpSpPr/>
        <p:nvPr/>
      </p:nvGrpSpPr>
      <p:grpSpPr>
        <a:xfrm>
          <a:off x="0" y="0"/>
          <a:ext cx="0" cy="0"/>
          <a:chOff x="0" y="0"/>
          <a:chExt cx="0" cy="0"/>
        </a:xfrm>
      </p:grpSpPr>
      <p:sp>
        <p:nvSpPr>
          <p:cNvPr id="577" name="Google Shape;577;p34"/>
          <p:cNvSpPr txBox="1">
            <a:spLocks noGrp="1"/>
          </p:cNvSpPr>
          <p:nvPr>
            <p:ph type="title"/>
          </p:nvPr>
        </p:nvSpPr>
        <p:spPr>
          <a:xfrm>
            <a:off x="215735" y="79732"/>
            <a:ext cx="7704000" cy="5643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000"/>
              <a:buNone/>
            </a:pPr>
            <a:r>
              <a:rPr lang="en-US" sz="3200"/>
              <a:t>Modul A2</a:t>
            </a:r>
            <a:endParaRPr sz="3200"/>
          </a:p>
        </p:txBody>
      </p:sp>
      <p:sp>
        <p:nvSpPr>
          <p:cNvPr id="578" name="Google Shape;578;p34"/>
          <p:cNvSpPr txBox="1">
            <a:spLocks noGrp="1"/>
          </p:cNvSpPr>
          <p:nvPr>
            <p:ph type="title" idx="2"/>
          </p:nvPr>
        </p:nvSpPr>
        <p:spPr>
          <a:xfrm>
            <a:off x="581528" y="759262"/>
            <a:ext cx="8098547" cy="564301"/>
          </a:xfrm>
          <a:prstGeom prst="rect">
            <a:avLst/>
          </a:prstGeom>
          <a:solidFill>
            <a:schemeClr val="accent2"/>
          </a:solidFill>
          <a:ln w="38100" cap="flat" cmpd="sng">
            <a:solidFill>
              <a:schemeClr val="lt1"/>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2400"/>
              <a:buNone/>
            </a:pPr>
            <a:r>
              <a:rPr lang="en-US" sz="1800">
                <a:solidFill>
                  <a:schemeClr val="lt1"/>
                </a:solidFill>
                <a:latin typeface="Arial"/>
                <a:ea typeface="Arial"/>
                <a:cs typeface="Arial"/>
                <a:sym typeface="Arial"/>
              </a:rPr>
              <a:t>A2.5. METODE PRAKTIČNIH DEJAVNOSTI ZA IZOBRAŽEVANJE O ZELENIH STEBLIH</a:t>
            </a:r>
            <a:endParaRPr/>
          </a:p>
        </p:txBody>
      </p:sp>
      <p:sp>
        <p:nvSpPr>
          <p:cNvPr id="579" name="Google Shape;579;p34"/>
          <p:cNvSpPr txBox="1">
            <a:spLocks noGrp="1"/>
          </p:cNvSpPr>
          <p:nvPr>
            <p:ph type="subTitle" idx="1"/>
          </p:nvPr>
        </p:nvSpPr>
        <p:spPr>
          <a:xfrm>
            <a:off x="591673" y="1323562"/>
            <a:ext cx="8088403" cy="1423235"/>
          </a:xfrm>
          <a:prstGeom prst="rect">
            <a:avLst/>
          </a:prstGeom>
          <a:solidFill>
            <a:schemeClr val="accent2"/>
          </a:solidFill>
          <a:ln w="38100" cap="flat" cmpd="sng">
            <a:solidFill>
              <a:schemeClr val="lt1"/>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1400"/>
              <a:buNone/>
            </a:pPr>
            <a:r>
              <a:rPr lang="en-US" sz="1600">
                <a:solidFill>
                  <a:schemeClr val="lt1"/>
                </a:solidFill>
                <a:latin typeface="Arial"/>
                <a:ea typeface="Arial"/>
                <a:cs typeface="Arial"/>
                <a:sym typeface="Arial"/>
              </a:rPr>
              <a:t>Izvajanje situacijskih metod (študije primerov) in raziskovalno usmerjenih pristopov pri poučevanju o odnosu med človekom in naravo v okviru zelenega STEM-a. Uporaba raziskovalnih pristopov za okoljsko naravoslovno pismenost v okviru zelenega STEM.</a:t>
            </a:r>
            <a:endParaRPr/>
          </a:p>
          <a:p>
            <a:pPr marL="0" lvl="0" indent="0" algn="r" rtl="0">
              <a:lnSpc>
                <a:spcPct val="100000"/>
              </a:lnSpc>
              <a:spcBef>
                <a:spcPts val="0"/>
              </a:spcBef>
              <a:spcAft>
                <a:spcPts val="0"/>
              </a:spcAft>
              <a:buSzPts val="1400"/>
              <a:buNone/>
            </a:pPr>
            <a:endParaRPr sz="1600" b="1">
              <a:latin typeface="Times New Roman"/>
              <a:ea typeface="Times New Roman"/>
              <a:cs typeface="Times New Roman"/>
              <a:sym typeface="Times New Roman"/>
            </a:endParaRPr>
          </a:p>
          <a:p>
            <a:pPr marL="0" lvl="0" indent="0" algn="r" rtl="0">
              <a:lnSpc>
                <a:spcPct val="100000"/>
              </a:lnSpc>
              <a:spcBef>
                <a:spcPts val="0"/>
              </a:spcBef>
              <a:spcAft>
                <a:spcPts val="0"/>
              </a:spcAft>
              <a:buSzPts val="1400"/>
              <a:buNone/>
            </a:pPr>
            <a:r>
              <a:rPr lang="en-US" sz="1600" b="1">
                <a:solidFill>
                  <a:schemeClr val="lt1"/>
                </a:solidFill>
                <a:latin typeface="Times New Roman"/>
                <a:ea typeface="Times New Roman"/>
                <a:cs typeface="Times New Roman"/>
                <a:sym typeface="Times New Roman"/>
              </a:rPr>
              <a:t>2 uri</a:t>
            </a:r>
            <a:endParaRPr sz="1600">
              <a:latin typeface="Calibri"/>
              <a:ea typeface="Calibri"/>
              <a:cs typeface="Calibri"/>
              <a:sym typeface="Calibri"/>
            </a:endParaRPr>
          </a:p>
        </p:txBody>
      </p:sp>
      <p:grpSp>
        <p:nvGrpSpPr>
          <p:cNvPr id="580" name="Google Shape;580;p34"/>
          <p:cNvGrpSpPr/>
          <p:nvPr/>
        </p:nvGrpSpPr>
        <p:grpSpPr>
          <a:xfrm>
            <a:off x="92883" y="3087030"/>
            <a:ext cx="8978401" cy="1913159"/>
            <a:chOff x="84335" y="3149661"/>
            <a:chExt cx="8978401" cy="1913159"/>
          </a:xfrm>
        </p:grpSpPr>
        <p:sp>
          <p:nvSpPr>
            <p:cNvPr id="581" name="Google Shape;581;p34"/>
            <p:cNvSpPr txBox="1"/>
            <p:nvPr/>
          </p:nvSpPr>
          <p:spPr>
            <a:xfrm>
              <a:off x="84335" y="3149661"/>
              <a:ext cx="8978401" cy="564301"/>
            </a:xfrm>
            <a:prstGeom prst="rect">
              <a:avLst/>
            </a:prstGeom>
            <a:solidFill>
              <a:schemeClr val="accent2"/>
            </a:solidFill>
            <a:ln w="38100" cap="flat" cmpd="sng">
              <a:solidFill>
                <a:schemeClr val="lt1"/>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91425" rIns="91425" bIns="91425" anchor="b" anchorCtr="0">
              <a:noAutofit/>
            </a:bodyPr>
            <a:lstStyle/>
            <a:p>
              <a:pPr marL="0" marR="0" lvl="0" indent="0" algn="ctr" rtl="0">
                <a:lnSpc>
                  <a:spcPct val="100000"/>
                </a:lnSpc>
                <a:spcBef>
                  <a:spcPts val="0"/>
                </a:spcBef>
                <a:spcAft>
                  <a:spcPts val="0"/>
                </a:spcAft>
                <a:buClr>
                  <a:schemeClr val="dk1"/>
                </a:buClr>
                <a:buSzPts val="2400"/>
                <a:buFont typeface="Figtree"/>
                <a:buNone/>
              </a:pPr>
              <a:r>
                <a:rPr lang="en-US" sz="1770" b="1" i="0" u="none" strike="noStrike" cap="none">
                  <a:solidFill>
                    <a:schemeClr val="dk1"/>
                  </a:solidFill>
                  <a:latin typeface="Figtree"/>
                  <a:ea typeface="Figtree"/>
                  <a:cs typeface="Figtree"/>
                  <a:sym typeface="Figtree"/>
                </a:rPr>
                <a:t>A2.6. KOMUNIKACIJSKE METODE V NARAVOSLOVJU V OKVIRU ZELENEGA STEBLA</a:t>
              </a:r>
              <a:endParaRPr/>
            </a:p>
          </p:txBody>
        </p:sp>
        <p:sp>
          <p:nvSpPr>
            <p:cNvPr id="582" name="Google Shape;582;p34"/>
            <p:cNvSpPr txBox="1"/>
            <p:nvPr/>
          </p:nvSpPr>
          <p:spPr>
            <a:xfrm>
              <a:off x="84335" y="3741786"/>
              <a:ext cx="8975330" cy="1321034"/>
            </a:xfrm>
            <a:prstGeom prst="rect">
              <a:avLst/>
            </a:prstGeom>
            <a:solidFill>
              <a:schemeClr val="accent2"/>
            </a:solidFill>
            <a:ln w="38100" cap="flat" cmpd="sng">
              <a:solidFill>
                <a:schemeClr val="lt1"/>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1400"/>
                <a:buFont typeface="Bai Jamjuree"/>
                <a:buNone/>
              </a:pPr>
              <a:r>
                <a:rPr lang="en-US" sz="1600" b="0" i="0" u="none" strike="noStrike" cap="none">
                  <a:solidFill>
                    <a:schemeClr val="dk1"/>
                  </a:solidFill>
                  <a:latin typeface="Bai Jamjuree"/>
                  <a:ea typeface="Bai Jamjuree"/>
                  <a:cs typeface="Bai Jamjuree"/>
                  <a:sym typeface="Bai Jamjuree"/>
                </a:rPr>
                <a:t>Strategije dialoga (hevristični dialog), pripovedovanja, razlage in predavanja s poudarkom na zelenih kontekstih STEM. Razvijanje učinkovitih predstavitev, usklajenih z okoljskimi znanostmi v okviru zelenega STEM.</a:t>
              </a:r>
              <a:endParaRPr/>
            </a:p>
            <a:p>
              <a:pPr marL="0" marR="0" lvl="0" indent="0" algn="r" rtl="0">
                <a:lnSpc>
                  <a:spcPct val="100000"/>
                </a:lnSpc>
                <a:spcBef>
                  <a:spcPts val="0"/>
                </a:spcBef>
                <a:spcAft>
                  <a:spcPts val="0"/>
                </a:spcAft>
                <a:buClr>
                  <a:schemeClr val="dk1"/>
                </a:buClr>
                <a:buSzPts val="1400"/>
                <a:buFont typeface="Bai Jamjuree"/>
                <a:buNone/>
              </a:pPr>
              <a:endParaRPr sz="1600" b="1" i="0" u="none" strike="noStrike" cap="none">
                <a:solidFill>
                  <a:schemeClr val="dk1"/>
                </a:solidFill>
                <a:latin typeface="Times New Roman"/>
                <a:ea typeface="Times New Roman"/>
                <a:cs typeface="Times New Roman"/>
                <a:sym typeface="Times New Roman"/>
              </a:endParaRPr>
            </a:p>
            <a:p>
              <a:pPr marL="0" marR="0" lvl="0" indent="0" algn="r" rtl="0">
                <a:lnSpc>
                  <a:spcPct val="100000"/>
                </a:lnSpc>
                <a:spcBef>
                  <a:spcPts val="0"/>
                </a:spcBef>
                <a:spcAft>
                  <a:spcPts val="0"/>
                </a:spcAft>
                <a:buClr>
                  <a:schemeClr val="dk1"/>
                </a:buClr>
                <a:buSzPts val="1400"/>
                <a:buFont typeface="Bai Jamjuree"/>
                <a:buNone/>
              </a:pPr>
              <a:r>
                <a:rPr lang="en-US" sz="1600" b="1" i="0" u="none" strike="noStrike" cap="none">
                  <a:solidFill>
                    <a:schemeClr val="dk1"/>
                  </a:solidFill>
                  <a:latin typeface="Times New Roman"/>
                  <a:ea typeface="Times New Roman"/>
                  <a:cs typeface="Times New Roman"/>
                  <a:sym typeface="Times New Roman"/>
                </a:rPr>
                <a:t>2 uri</a:t>
              </a:r>
              <a:endParaRPr sz="1600" b="0" i="0" u="none" strike="noStrike" cap="none">
                <a:solidFill>
                  <a:schemeClr val="dk1"/>
                </a:solidFill>
                <a:latin typeface="Bai Jamjuree"/>
                <a:ea typeface="Bai Jamjuree"/>
                <a:cs typeface="Bai Jamjuree"/>
                <a:sym typeface="Bai Jamjuree"/>
              </a:endParaRPr>
            </a:p>
          </p:txBody>
        </p:sp>
      </p:grpSp>
      <p:pic>
        <p:nvPicPr>
          <p:cNvPr id="583" name="Google Shape;583;p34"/>
          <p:cNvPicPr preferRelativeResize="0"/>
          <p:nvPr/>
        </p:nvPicPr>
        <p:blipFill rotWithShape="1">
          <a:blip r:embed="rId3">
            <a:alphaModFix/>
          </a:blip>
          <a:srcRect/>
          <a:stretch/>
        </p:blipFill>
        <p:spPr>
          <a:xfrm>
            <a:off x="-580625" y="944063"/>
            <a:ext cx="1973785" cy="1654541"/>
          </a:xfrm>
          <a:prstGeom prst="rect">
            <a:avLst/>
          </a:prstGeom>
          <a:noFill/>
          <a:ln>
            <a:noFill/>
          </a:ln>
        </p:spPr>
      </p:pic>
      <p:pic>
        <p:nvPicPr>
          <p:cNvPr id="584" name="Google Shape;584;p34"/>
          <p:cNvPicPr preferRelativeResize="0"/>
          <p:nvPr/>
        </p:nvPicPr>
        <p:blipFill rotWithShape="1">
          <a:blip r:embed="rId4">
            <a:alphaModFix/>
          </a:blip>
          <a:srcRect/>
          <a:stretch/>
        </p:blipFill>
        <p:spPr>
          <a:xfrm>
            <a:off x="-394339" y="2070377"/>
            <a:ext cx="2485357" cy="1749561"/>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588"/>
        <p:cNvGrpSpPr/>
        <p:nvPr/>
      </p:nvGrpSpPr>
      <p:grpSpPr>
        <a:xfrm>
          <a:off x="0" y="0"/>
          <a:ext cx="0" cy="0"/>
          <a:chOff x="0" y="0"/>
          <a:chExt cx="0" cy="0"/>
        </a:xfrm>
      </p:grpSpPr>
      <p:sp>
        <p:nvSpPr>
          <p:cNvPr id="589" name="Google Shape;589;p35"/>
          <p:cNvSpPr txBox="1">
            <a:spLocks noGrp="1"/>
          </p:cNvSpPr>
          <p:nvPr>
            <p:ph type="title"/>
          </p:nvPr>
        </p:nvSpPr>
        <p:spPr>
          <a:xfrm>
            <a:off x="215735" y="79732"/>
            <a:ext cx="7704000" cy="5643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000"/>
              <a:buNone/>
            </a:pPr>
            <a:r>
              <a:rPr lang="en-US" sz="3200"/>
              <a:t>Modul A2</a:t>
            </a:r>
            <a:endParaRPr sz="3200"/>
          </a:p>
        </p:txBody>
      </p:sp>
      <p:sp>
        <p:nvSpPr>
          <p:cNvPr id="590" name="Google Shape;590;p35"/>
          <p:cNvSpPr txBox="1">
            <a:spLocks noGrp="1"/>
          </p:cNvSpPr>
          <p:nvPr>
            <p:ph type="title" idx="2"/>
          </p:nvPr>
        </p:nvSpPr>
        <p:spPr>
          <a:xfrm>
            <a:off x="606505" y="759262"/>
            <a:ext cx="7549135" cy="564301"/>
          </a:xfrm>
          <a:prstGeom prst="rect">
            <a:avLst/>
          </a:prstGeom>
          <a:solidFill>
            <a:schemeClr val="accent2"/>
          </a:solidFill>
          <a:ln w="38100" cap="flat" cmpd="sng">
            <a:solidFill>
              <a:schemeClr val="lt1"/>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2400"/>
              <a:buNone/>
            </a:pPr>
            <a:r>
              <a:rPr lang="en-US">
                <a:solidFill>
                  <a:schemeClr val="lt1"/>
                </a:solidFill>
                <a:latin typeface="Arial"/>
                <a:ea typeface="Arial"/>
                <a:cs typeface="Arial"/>
                <a:sym typeface="Arial"/>
              </a:rPr>
              <a:t>A2.7. ANALIZA IN UPORABA BESEDIL ZELENEGA STEBLA</a:t>
            </a:r>
            <a:endParaRPr/>
          </a:p>
        </p:txBody>
      </p:sp>
      <p:sp>
        <p:nvSpPr>
          <p:cNvPr id="591" name="Google Shape;591;p35"/>
          <p:cNvSpPr txBox="1">
            <a:spLocks noGrp="1"/>
          </p:cNvSpPr>
          <p:nvPr>
            <p:ph type="subTitle" idx="1"/>
          </p:nvPr>
        </p:nvSpPr>
        <p:spPr>
          <a:xfrm>
            <a:off x="591673" y="1323562"/>
            <a:ext cx="8088403" cy="1614620"/>
          </a:xfrm>
          <a:prstGeom prst="rect">
            <a:avLst/>
          </a:prstGeom>
          <a:solidFill>
            <a:schemeClr val="accent2"/>
          </a:solidFill>
          <a:ln w="38100" cap="flat" cmpd="sng">
            <a:solidFill>
              <a:schemeClr val="lt1"/>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1400"/>
              <a:buNone/>
            </a:pPr>
            <a:r>
              <a:rPr lang="en-US" sz="1600">
                <a:solidFill>
                  <a:schemeClr val="lt1"/>
                </a:solidFill>
                <a:latin typeface="Arial"/>
                <a:ea typeface="Arial"/>
                <a:cs typeface="Arial"/>
                <a:sym typeface="Arial"/>
              </a:rPr>
              <a:t>razvijanje spretnosti za delo z različnimi viri, kot so izobraževalna, referenčna, znanstveno-popularna literatura, internetni članki itd., s posebnim poudarkom na okoljskih izzivih in trajnosti v okviru zelenega STEM. Problemsko zasnovana predstavitev okoljske znanstvene snovi v okviru zelenega STEM.</a:t>
            </a:r>
            <a:endParaRPr/>
          </a:p>
          <a:p>
            <a:pPr marL="0" lvl="0" indent="0" algn="r" rtl="0">
              <a:lnSpc>
                <a:spcPct val="100000"/>
              </a:lnSpc>
              <a:spcBef>
                <a:spcPts val="0"/>
              </a:spcBef>
              <a:spcAft>
                <a:spcPts val="0"/>
              </a:spcAft>
              <a:buSzPts val="1400"/>
              <a:buNone/>
            </a:pPr>
            <a:endParaRPr sz="1600" b="1">
              <a:latin typeface="Times New Roman"/>
              <a:ea typeface="Times New Roman"/>
              <a:cs typeface="Times New Roman"/>
              <a:sym typeface="Times New Roman"/>
            </a:endParaRPr>
          </a:p>
          <a:p>
            <a:pPr marL="0" lvl="0" indent="0" algn="r" rtl="0">
              <a:lnSpc>
                <a:spcPct val="100000"/>
              </a:lnSpc>
              <a:spcBef>
                <a:spcPts val="0"/>
              </a:spcBef>
              <a:spcAft>
                <a:spcPts val="0"/>
              </a:spcAft>
              <a:buSzPts val="1400"/>
              <a:buNone/>
            </a:pPr>
            <a:r>
              <a:rPr lang="en-US" sz="1600" b="1">
                <a:solidFill>
                  <a:schemeClr val="lt1"/>
                </a:solidFill>
                <a:latin typeface="Times New Roman"/>
                <a:ea typeface="Times New Roman"/>
                <a:cs typeface="Times New Roman"/>
                <a:sym typeface="Times New Roman"/>
              </a:rPr>
              <a:t>2 uri</a:t>
            </a:r>
            <a:endParaRPr sz="1600">
              <a:latin typeface="Calibri"/>
              <a:ea typeface="Calibri"/>
              <a:cs typeface="Calibri"/>
              <a:sym typeface="Calibri"/>
            </a:endParaRPr>
          </a:p>
        </p:txBody>
      </p:sp>
      <p:grpSp>
        <p:nvGrpSpPr>
          <p:cNvPr id="592" name="Google Shape;592;p35"/>
          <p:cNvGrpSpPr/>
          <p:nvPr/>
        </p:nvGrpSpPr>
        <p:grpSpPr>
          <a:xfrm>
            <a:off x="92883" y="3087030"/>
            <a:ext cx="8978401" cy="1913159"/>
            <a:chOff x="84335" y="3149661"/>
            <a:chExt cx="8978401" cy="1913159"/>
          </a:xfrm>
        </p:grpSpPr>
        <p:sp>
          <p:nvSpPr>
            <p:cNvPr id="593" name="Google Shape;593;p35"/>
            <p:cNvSpPr txBox="1"/>
            <p:nvPr/>
          </p:nvSpPr>
          <p:spPr>
            <a:xfrm>
              <a:off x="84335" y="3149661"/>
              <a:ext cx="8978401" cy="564301"/>
            </a:xfrm>
            <a:prstGeom prst="rect">
              <a:avLst/>
            </a:prstGeom>
            <a:solidFill>
              <a:schemeClr val="accent2"/>
            </a:solidFill>
            <a:ln w="38100" cap="flat" cmpd="sng">
              <a:solidFill>
                <a:schemeClr val="lt1"/>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91425" rIns="91425" bIns="91425" anchor="b" anchorCtr="0">
              <a:noAutofit/>
            </a:bodyPr>
            <a:lstStyle/>
            <a:p>
              <a:pPr marL="0" marR="0" lvl="0" indent="0" algn="ctr" rtl="0">
                <a:lnSpc>
                  <a:spcPct val="100000"/>
                </a:lnSpc>
                <a:spcBef>
                  <a:spcPts val="0"/>
                </a:spcBef>
                <a:spcAft>
                  <a:spcPts val="0"/>
                </a:spcAft>
                <a:buClr>
                  <a:schemeClr val="dk1"/>
                </a:buClr>
                <a:buSzPts val="2400"/>
                <a:buFont typeface="Figtree"/>
                <a:buNone/>
              </a:pPr>
              <a:r>
                <a:rPr lang="en-US" sz="1650" b="1" i="0" u="none" strike="noStrike" cap="none">
                  <a:solidFill>
                    <a:schemeClr val="dk1"/>
                  </a:solidFill>
                  <a:latin typeface="Figtree"/>
                  <a:ea typeface="Figtree"/>
                  <a:cs typeface="Figtree"/>
                  <a:sym typeface="Figtree"/>
                </a:rPr>
                <a:t>A2.8. NA RAZISKAVAH TEMELJEČE UČENJE V TRAJNOSTNEM IZOBRAŽEVANJU ZA ZELENO STEBLO </a:t>
              </a:r>
              <a:endParaRPr/>
            </a:p>
          </p:txBody>
        </p:sp>
        <p:sp>
          <p:nvSpPr>
            <p:cNvPr id="594" name="Google Shape;594;p35"/>
            <p:cNvSpPr txBox="1"/>
            <p:nvPr/>
          </p:nvSpPr>
          <p:spPr>
            <a:xfrm>
              <a:off x="84335" y="3741786"/>
              <a:ext cx="8975330" cy="1321034"/>
            </a:xfrm>
            <a:prstGeom prst="rect">
              <a:avLst/>
            </a:prstGeom>
            <a:solidFill>
              <a:schemeClr val="accent2"/>
            </a:solidFill>
            <a:ln w="38100" cap="flat" cmpd="sng">
              <a:solidFill>
                <a:schemeClr val="lt1"/>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1400"/>
                <a:buFont typeface="Bai Jamjuree"/>
                <a:buNone/>
              </a:pPr>
              <a:r>
                <a:rPr lang="en-US" sz="1600" b="0" i="0" u="none" strike="noStrike" cap="none">
                  <a:solidFill>
                    <a:schemeClr val="dk1"/>
                  </a:solidFill>
                  <a:latin typeface="Bai Jamjuree"/>
                  <a:ea typeface="Bai Jamjuree"/>
                  <a:cs typeface="Bai Jamjuree"/>
                  <a:sym typeface="Bai Jamjuree"/>
                </a:rPr>
                <a:t>Aktivno učenje, problemsko učenje in izvajanje metod, ki temeljijo na raziskovanju ("učenje z raziskovanjem"), posebej zasnovanih za zeleno izobraževanje STEM, s poudarkom na trajnostnem razvoju in okoljskih raziskavah.</a:t>
              </a:r>
              <a:endParaRPr/>
            </a:p>
            <a:p>
              <a:pPr marL="0" marR="0" lvl="0" indent="0" algn="r" rtl="0">
                <a:lnSpc>
                  <a:spcPct val="100000"/>
                </a:lnSpc>
                <a:spcBef>
                  <a:spcPts val="0"/>
                </a:spcBef>
                <a:spcAft>
                  <a:spcPts val="0"/>
                </a:spcAft>
                <a:buClr>
                  <a:schemeClr val="dk1"/>
                </a:buClr>
                <a:buSzPts val="1400"/>
                <a:buFont typeface="Bai Jamjuree"/>
                <a:buNone/>
              </a:pPr>
              <a:endParaRPr sz="1600" b="1" i="0" u="none" strike="noStrike" cap="none">
                <a:solidFill>
                  <a:schemeClr val="dk1"/>
                </a:solidFill>
                <a:latin typeface="Times New Roman"/>
                <a:ea typeface="Times New Roman"/>
                <a:cs typeface="Times New Roman"/>
                <a:sym typeface="Times New Roman"/>
              </a:endParaRPr>
            </a:p>
            <a:p>
              <a:pPr marL="0" marR="0" lvl="0" indent="0" algn="r" rtl="0">
                <a:lnSpc>
                  <a:spcPct val="100000"/>
                </a:lnSpc>
                <a:spcBef>
                  <a:spcPts val="0"/>
                </a:spcBef>
                <a:spcAft>
                  <a:spcPts val="0"/>
                </a:spcAft>
                <a:buClr>
                  <a:schemeClr val="dk1"/>
                </a:buClr>
                <a:buSzPts val="1400"/>
                <a:buFont typeface="Bai Jamjuree"/>
                <a:buNone/>
              </a:pPr>
              <a:r>
                <a:rPr lang="en-US" sz="1600" b="1" i="0" u="none" strike="noStrike" cap="none">
                  <a:solidFill>
                    <a:schemeClr val="dk1"/>
                  </a:solidFill>
                  <a:latin typeface="Times New Roman"/>
                  <a:ea typeface="Times New Roman"/>
                  <a:cs typeface="Times New Roman"/>
                  <a:sym typeface="Times New Roman"/>
                </a:rPr>
                <a:t>2 uri</a:t>
              </a:r>
              <a:endParaRPr sz="1600" b="0" i="0" u="none" strike="noStrike" cap="none">
                <a:solidFill>
                  <a:schemeClr val="dk1"/>
                </a:solidFill>
                <a:latin typeface="Bai Jamjuree"/>
                <a:ea typeface="Bai Jamjuree"/>
                <a:cs typeface="Bai Jamjuree"/>
                <a:sym typeface="Bai Jamjuree"/>
              </a:endParaRPr>
            </a:p>
          </p:txBody>
        </p:sp>
      </p:grpSp>
      <p:pic>
        <p:nvPicPr>
          <p:cNvPr id="595" name="Google Shape;595;p35"/>
          <p:cNvPicPr preferRelativeResize="0"/>
          <p:nvPr/>
        </p:nvPicPr>
        <p:blipFill rotWithShape="1">
          <a:blip r:embed="rId3">
            <a:alphaModFix/>
          </a:blip>
          <a:srcRect/>
          <a:stretch/>
        </p:blipFill>
        <p:spPr>
          <a:xfrm>
            <a:off x="93801" y="2003093"/>
            <a:ext cx="865707" cy="887045"/>
          </a:xfrm>
          <a:prstGeom prst="rect">
            <a:avLst/>
          </a:prstGeom>
          <a:noFill/>
          <a:ln>
            <a:noFill/>
          </a:ln>
        </p:spPr>
      </p:pic>
      <p:pic>
        <p:nvPicPr>
          <p:cNvPr id="596" name="Google Shape;596;p35"/>
          <p:cNvPicPr preferRelativeResize="0"/>
          <p:nvPr/>
        </p:nvPicPr>
        <p:blipFill rotWithShape="1">
          <a:blip r:embed="rId4">
            <a:alphaModFix/>
          </a:blip>
          <a:srcRect/>
          <a:stretch/>
        </p:blipFill>
        <p:spPr>
          <a:xfrm>
            <a:off x="7460578" y="-427155"/>
            <a:ext cx="2012876" cy="3012649"/>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600"/>
        <p:cNvGrpSpPr/>
        <p:nvPr/>
      </p:nvGrpSpPr>
      <p:grpSpPr>
        <a:xfrm>
          <a:off x="0" y="0"/>
          <a:ext cx="0" cy="0"/>
          <a:chOff x="0" y="0"/>
          <a:chExt cx="0" cy="0"/>
        </a:xfrm>
      </p:grpSpPr>
      <p:sp>
        <p:nvSpPr>
          <p:cNvPr id="601" name="Google Shape;601;p36"/>
          <p:cNvSpPr txBox="1">
            <a:spLocks noGrp="1"/>
          </p:cNvSpPr>
          <p:nvPr>
            <p:ph type="title"/>
          </p:nvPr>
        </p:nvSpPr>
        <p:spPr>
          <a:xfrm>
            <a:off x="215735" y="79732"/>
            <a:ext cx="7704000" cy="5643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000"/>
              <a:buNone/>
            </a:pPr>
            <a:r>
              <a:rPr lang="en-US" sz="3200"/>
              <a:t>Modul A2</a:t>
            </a:r>
            <a:endParaRPr sz="3200"/>
          </a:p>
        </p:txBody>
      </p:sp>
      <p:sp>
        <p:nvSpPr>
          <p:cNvPr id="602" name="Google Shape;602;p36"/>
          <p:cNvSpPr txBox="1">
            <a:spLocks noGrp="1"/>
          </p:cNvSpPr>
          <p:nvPr>
            <p:ph type="title" idx="2"/>
          </p:nvPr>
        </p:nvSpPr>
        <p:spPr>
          <a:xfrm>
            <a:off x="1008529" y="644032"/>
            <a:ext cx="7147111" cy="679531"/>
          </a:xfrm>
          <a:prstGeom prst="rect">
            <a:avLst/>
          </a:prstGeom>
          <a:solidFill>
            <a:schemeClr val="accent2"/>
          </a:solidFill>
          <a:ln w="38100" cap="flat" cmpd="sng">
            <a:solidFill>
              <a:schemeClr val="lt1"/>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91425" rIns="91425" bIns="91425" anchor="b" anchorCtr="0">
            <a:noAutofit/>
          </a:bodyPr>
          <a:lstStyle/>
          <a:p>
            <a:pPr marL="0" lvl="0" indent="0" algn="ctr" rtl="0">
              <a:lnSpc>
                <a:spcPct val="100000"/>
              </a:lnSpc>
              <a:spcBef>
                <a:spcPts val="1200"/>
              </a:spcBef>
              <a:spcAft>
                <a:spcPts val="0"/>
              </a:spcAft>
              <a:buSzPts val="2400"/>
              <a:buNone/>
            </a:pPr>
            <a:r>
              <a:rPr lang="en-US" sz="1600">
                <a:solidFill>
                  <a:schemeClr val="lt1"/>
                </a:solidFill>
                <a:latin typeface="Arial"/>
                <a:ea typeface="Arial"/>
                <a:cs typeface="Arial"/>
                <a:sym typeface="Arial"/>
              </a:rPr>
              <a:t>A2.9. ZELENA ZNANOST V UČNIH NAČRTIH ZA OSNOVNA ZNANJA INTERDISCIPLINARNI PRISTOPI K VKLJUČEVANJU ZELENE ZNANOSTI V OSNOVNA ZNANJA</a:t>
            </a:r>
            <a:endParaRPr/>
          </a:p>
        </p:txBody>
      </p:sp>
      <p:sp>
        <p:nvSpPr>
          <p:cNvPr id="603" name="Google Shape;603;p36"/>
          <p:cNvSpPr txBox="1">
            <a:spLocks noGrp="1"/>
          </p:cNvSpPr>
          <p:nvPr>
            <p:ph type="subTitle" idx="1"/>
          </p:nvPr>
        </p:nvSpPr>
        <p:spPr>
          <a:xfrm>
            <a:off x="591673" y="1323562"/>
            <a:ext cx="8088403" cy="1487686"/>
          </a:xfrm>
          <a:prstGeom prst="rect">
            <a:avLst/>
          </a:prstGeom>
          <a:solidFill>
            <a:schemeClr val="accent2"/>
          </a:solidFill>
          <a:ln w="38100" cap="flat" cmpd="sng">
            <a:solidFill>
              <a:schemeClr val="lt1"/>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1400"/>
              <a:buNone/>
            </a:pPr>
            <a:r>
              <a:rPr lang="en-US" sz="1600">
                <a:solidFill>
                  <a:schemeClr val="lt1"/>
                </a:solidFill>
                <a:latin typeface="Arial"/>
                <a:ea typeface="Arial"/>
                <a:cs typeface="Arial"/>
                <a:sym typeface="Arial"/>
              </a:rPr>
              <a:t>seje za izmenjavo mnenj o trajnostnih in okoljskih izzivih v okviru zelenega STEM.  Povezava zelenega STEM z javnim udejstvovanjem in okoljsko industrijo.</a:t>
            </a:r>
            <a:endParaRPr/>
          </a:p>
          <a:p>
            <a:pPr marL="0" lvl="0" indent="0" algn="r" rtl="0">
              <a:lnSpc>
                <a:spcPct val="100000"/>
              </a:lnSpc>
              <a:spcBef>
                <a:spcPts val="0"/>
              </a:spcBef>
              <a:spcAft>
                <a:spcPts val="0"/>
              </a:spcAft>
              <a:buSzPts val="1400"/>
              <a:buNone/>
            </a:pPr>
            <a:endParaRPr sz="1600" b="1">
              <a:latin typeface="Times New Roman"/>
              <a:ea typeface="Times New Roman"/>
              <a:cs typeface="Times New Roman"/>
              <a:sym typeface="Times New Roman"/>
            </a:endParaRPr>
          </a:p>
          <a:p>
            <a:pPr marL="0" lvl="0" indent="0" algn="r" rtl="0">
              <a:lnSpc>
                <a:spcPct val="100000"/>
              </a:lnSpc>
              <a:spcBef>
                <a:spcPts val="0"/>
              </a:spcBef>
              <a:spcAft>
                <a:spcPts val="0"/>
              </a:spcAft>
              <a:buSzPts val="1400"/>
              <a:buNone/>
            </a:pPr>
            <a:r>
              <a:rPr lang="en-US" sz="1600" b="1">
                <a:solidFill>
                  <a:schemeClr val="lt1"/>
                </a:solidFill>
                <a:latin typeface="Times New Roman"/>
                <a:ea typeface="Times New Roman"/>
                <a:cs typeface="Times New Roman"/>
                <a:sym typeface="Times New Roman"/>
              </a:rPr>
              <a:t>2 uri</a:t>
            </a:r>
            <a:endParaRPr sz="1600">
              <a:latin typeface="Calibri"/>
              <a:ea typeface="Calibri"/>
              <a:cs typeface="Calibri"/>
              <a:sym typeface="Calibri"/>
            </a:endParaRPr>
          </a:p>
        </p:txBody>
      </p:sp>
      <p:grpSp>
        <p:nvGrpSpPr>
          <p:cNvPr id="604" name="Google Shape;604;p36"/>
          <p:cNvGrpSpPr/>
          <p:nvPr/>
        </p:nvGrpSpPr>
        <p:grpSpPr>
          <a:xfrm>
            <a:off x="92883" y="3087031"/>
            <a:ext cx="8978401" cy="1316882"/>
            <a:chOff x="84335" y="3149661"/>
            <a:chExt cx="8978401" cy="1913159"/>
          </a:xfrm>
        </p:grpSpPr>
        <p:sp>
          <p:nvSpPr>
            <p:cNvPr id="605" name="Google Shape;605;p36"/>
            <p:cNvSpPr txBox="1"/>
            <p:nvPr/>
          </p:nvSpPr>
          <p:spPr>
            <a:xfrm>
              <a:off x="84335" y="3149661"/>
              <a:ext cx="8978401" cy="564301"/>
            </a:xfrm>
            <a:prstGeom prst="rect">
              <a:avLst/>
            </a:prstGeom>
            <a:solidFill>
              <a:schemeClr val="accent2"/>
            </a:solidFill>
            <a:ln w="38100" cap="flat" cmpd="sng">
              <a:solidFill>
                <a:schemeClr val="lt1"/>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91425" rIns="91425" bIns="91425" anchor="b" anchorCtr="0">
              <a:noAutofit/>
            </a:bodyPr>
            <a:lstStyle/>
            <a:p>
              <a:pPr marL="0" marR="0" lvl="0" indent="0" algn="ctr" rtl="0">
                <a:lnSpc>
                  <a:spcPct val="100000"/>
                </a:lnSpc>
                <a:spcBef>
                  <a:spcPts val="0"/>
                </a:spcBef>
                <a:spcAft>
                  <a:spcPts val="0"/>
                </a:spcAft>
                <a:buClr>
                  <a:schemeClr val="dk1"/>
                </a:buClr>
                <a:buSzPts val="2400"/>
                <a:buFont typeface="Figtree"/>
                <a:buNone/>
              </a:pPr>
              <a:r>
                <a:rPr lang="en-US" sz="1770" b="1" i="0" u="none" strike="noStrike" cap="none">
                  <a:solidFill>
                    <a:schemeClr val="dk1"/>
                  </a:solidFill>
                  <a:latin typeface="Figtree"/>
                  <a:ea typeface="Figtree"/>
                  <a:cs typeface="Figtree"/>
                  <a:sym typeface="Figtree"/>
                </a:rPr>
                <a:t>A2.10. ANALIZA REZULTATOV IN MODELIRANJE ZA TRAJNOST V ZELENEM STEBLU </a:t>
              </a:r>
              <a:endParaRPr/>
            </a:p>
          </p:txBody>
        </p:sp>
        <p:sp>
          <p:nvSpPr>
            <p:cNvPr id="606" name="Google Shape;606;p36"/>
            <p:cNvSpPr txBox="1"/>
            <p:nvPr/>
          </p:nvSpPr>
          <p:spPr>
            <a:xfrm>
              <a:off x="84335" y="3741786"/>
              <a:ext cx="8975330" cy="1321034"/>
            </a:xfrm>
            <a:prstGeom prst="rect">
              <a:avLst/>
            </a:prstGeom>
            <a:solidFill>
              <a:schemeClr val="accent2"/>
            </a:solidFill>
            <a:ln w="38100" cap="flat" cmpd="sng">
              <a:solidFill>
                <a:schemeClr val="lt1"/>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1400"/>
                <a:buFont typeface="Bai Jamjuree"/>
                <a:buNone/>
              </a:pPr>
              <a:r>
                <a:rPr lang="en-US" sz="1600" b="0" i="0" u="none" strike="noStrike" cap="none">
                  <a:solidFill>
                    <a:schemeClr val="dk1"/>
                  </a:solidFill>
                  <a:latin typeface="Bai Jamjuree"/>
                  <a:ea typeface="Bai Jamjuree"/>
                  <a:cs typeface="Bai Jamjuree"/>
                  <a:sym typeface="Bai Jamjuree"/>
                </a:rPr>
                <a:t>Izdelava modelov, simulacij in predstavitev znanstvenih poročil, ki temeljijo na trajnostnem in okoljskem učenju v okviru zelenega izobraževanja STEM.</a:t>
              </a:r>
              <a:endParaRPr sz="1600" b="1" i="0" u="none" strike="noStrike" cap="none">
                <a:solidFill>
                  <a:schemeClr val="dk1"/>
                </a:solidFill>
                <a:latin typeface="Times New Roman"/>
                <a:ea typeface="Times New Roman"/>
                <a:cs typeface="Times New Roman"/>
                <a:sym typeface="Times New Roman"/>
              </a:endParaRPr>
            </a:p>
            <a:p>
              <a:pPr marL="0" marR="0" lvl="0" indent="0" algn="r" rtl="0">
                <a:lnSpc>
                  <a:spcPct val="100000"/>
                </a:lnSpc>
                <a:spcBef>
                  <a:spcPts val="0"/>
                </a:spcBef>
                <a:spcAft>
                  <a:spcPts val="0"/>
                </a:spcAft>
                <a:buClr>
                  <a:schemeClr val="dk1"/>
                </a:buClr>
                <a:buSzPts val="1400"/>
                <a:buFont typeface="Bai Jamjuree"/>
                <a:buNone/>
              </a:pPr>
              <a:r>
                <a:rPr lang="en-US" sz="1600" b="1" i="0" u="none" strike="noStrike" cap="none">
                  <a:solidFill>
                    <a:schemeClr val="dk1"/>
                  </a:solidFill>
                  <a:latin typeface="Times New Roman"/>
                  <a:ea typeface="Times New Roman"/>
                  <a:cs typeface="Times New Roman"/>
                  <a:sym typeface="Times New Roman"/>
                </a:rPr>
                <a:t>1 ura</a:t>
              </a:r>
              <a:endParaRPr sz="1600" b="0" i="0" u="none" strike="noStrike" cap="none">
                <a:solidFill>
                  <a:schemeClr val="dk1"/>
                </a:solidFill>
                <a:latin typeface="Bai Jamjuree"/>
                <a:ea typeface="Bai Jamjuree"/>
                <a:cs typeface="Bai Jamjuree"/>
                <a:sym typeface="Bai Jamjuree"/>
              </a:endParaRPr>
            </a:p>
          </p:txBody>
        </p:sp>
      </p:grpSp>
      <p:pic>
        <p:nvPicPr>
          <p:cNvPr id="607" name="Google Shape;607;p36"/>
          <p:cNvPicPr preferRelativeResize="0"/>
          <p:nvPr/>
        </p:nvPicPr>
        <p:blipFill rotWithShape="1">
          <a:blip r:embed="rId3">
            <a:alphaModFix/>
          </a:blip>
          <a:srcRect/>
          <a:stretch/>
        </p:blipFill>
        <p:spPr>
          <a:xfrm>
            <a:off x="2791812" y="4056211"/>
            <a:ext cx="3560373" cy="1420491"/>
          </a:xfrm>
          <a:prstGeom prst="rect">
            <a:avLst/>
          </a:prstGeom>
          <a:noFill/>
          <a:ln>
            <a:noFill/>
          </a:ln>
        </p:spPr>
      </p:pic>
      <p:pic>
        <p:nvPicPr>
          <p:cNvPr id="608" name="Google Shape;608;p36"/>
          <p:cNvPicPr preferRelativeResize="0"/>
          <p:nvPr/>
        </p:nvPicPr>
        <p:blipFill rotWithShape="1">
          <a:blip r:embed="rId4">
            <a:alphaModFix/>
          </a:blip>
          <a:srcRect/>
          <a:stretch/>
        </p:blipFill>
        <p:spPr>
          <a:xfrm>
            <a:off x="139912" y="1837451"/>
            <a:ext cx="903521" cy="1169997"/>
          </a:xfrm>
          <a:prstGeom prst="rect">
            <a:avLst/>
          </a:prstGeom>
          <a:noFill/>
          <a:ln>
            <a:noFill/>
          </a:ln>
        </p:spPr>
      </p:pic>
      <p:sp>
        <p:nvSpPr>
          <p:cNvPr id="609" name="Google Shape;609;p36"/>
          <p:cNvSpPr txBox="1"/>
          <p:nvPr/>
        </p:nvSpPr>
        <p:spPr>
          <a:xfrm>
            <a:off x="1686765" y="4638832"/>
            <a:ext cx="5770469" cy="357534"/>
          </a:xfrm>
          <a:prstGeom prst="rect">
            <a:avLst/>
          </a:prstGeom>
          <a:noFill/>
          <a:ln>
            <a:noFill/>
          </a:ln>
        </p:spPr>
        <p:txBody>
          <a:bodyPr spcFirstLastPara="1" wrap="square" lIns="91425" tIns="45700" rIns="91425" bIns="45700" anchor="t" anchorCtr="0">
            <a:spAutoFit/>
          </a:bodyPr>
          <a:lstStyle/>
          <a:p>
            <a:pPr marL="0" marR="0" lvl="0" indent="252095" algn="just" rtl="0">
              <a:lnSpc>
                <a:spcPct val="115000"/>
              </a:lnSpc>
              <a:spcBef>
                <a:spcPts val="0"/>
              </a:spcBef>
              <a:spcAft>
                <a:spcPts val="0"/>
              </a:spcAft>
              <a:buNone/>
            </a:pPr>
            <a:r>
              <a:rPr lang="en-US" sz="1600" b="1" i="0" u="none" strike="noStrike" cap="none">
                <a:solidFill>
                  <a:srgbClr val="000000"/>
                </a:solidFill>
                <a:latin typeface="Times New Roman"/>
                <a:ea typeface="Times New Roman"/>
                <a:cs typeface="Times New Roman"/>
                <a:sym typeface="Times New Roman"/>
              </a:rPr>
              <a:t>Vmesni izpit №2 1 ura</a:t>
            </a:r>
            <a:endParaRPr sz="1400" b="0" i="0" u="none" strike="noStrike" cap="none">
              <a:solidFill>
                <a:srgbClr val="000000"/>
              </a:solidFill>
              <a:latin typeface="Calibri"/>
              <a:ea typeface="Calibri"/>
              <a:cs typeface="Calibri"/>
              <a:sym typeface="Calibri"/>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613"/>
        <p:cNvGrpSpPr/>
        <p:nvPr/>
      </p:nvGrpSpPr>
      <p:grpSpPr>
        <a:xfrm>
          <a:off x="0" y="0"/>
          <a:ext cx="0" cy="0"/>
          <a:chOff x="0" y="0"/>
          <a:chExt cx="0" cy="0"/>
        </a:xfrm>
      </p:grpSpPr>
      <p:sp>
        <p:nvSpPr>
          <p:cNvPr id="614" name="Google Shape;614;p37"/>
          <p:cNvSpPr txBox="1">
            <a:spLocks noGrp="1"/>
          </p:cNvSpPr>
          <p:nvPr>
            <p:ph type="title"/>
          </p:nvPr>
        </p:nvSpPr>
        <p:spPr>
          <a:xfrm rot="-928">
            <a:off x="122143" y="2572525"/>
            <a:ext cx="5734373" cy="2396164"/>
          </a:xfrm>
          <a:prstGeom prst="rect">
            <a:avLst/>
          </a:prstGeom>
          <a:solidFill>
            <a:schemeClr val="accent4"/>
          </a:solid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1800"/>
              <a:buNone/>
            </a:pPr>
            <a:r>
              <a:rPr lang="en-US" b="0"/>
              <a:t>Program predmeta "Inovativni tečaj zelenega STEM-a za usposabljanje študentov" vključuje predavanja in </a:t>
            </a:r>
            <a:r>
              <a:rPr lang="en-US"/>
              <a:t>seminarske vaje</a:t>
            </a:r>
            <a:r>
              <a:rPr lang="en-US" b="0"/>
              <a:t>.</a:t>
            </a:r>
            <a:br>
              <a:rPr lang="en-US"/>
            </a:br>
            <a:br>
              <a:rPr lang="en-US"/>
            </a:br>
            <a:r>
              <a:rPr lang="en-US"/>
              <a:t>B) IZKUŠNJE/ SEMINARJI/ Izvajanje zelenih eksperimentov in projektov</a:t>
            </a:r>
            <a:endParaRPr b="0" i="1"/>
          </a:p>
        </p:txBody>
      </p:sp>
      <p:sp>
        <p:nvSpPr>
          <p:cNvPr id="615" name="Google Shape;615;p37"/>
          <p:cNvSpPr txBox="1">
            <a:spLocks noGrp="1"/>
          </p:cNvSpPr>
          <p:nvPr>
            <p:ph type="subTitle" idx="1"/>
          </p:nvPr>
        </p:nvSpPr>
        <p:spPr>
          <a:xfrm>
            <a:off x="-301554" y="538719"/>
            <a:ext cx="6581765" cy="15960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1200"/>
              <a:buNone/>
            </a:pPr>
            <a:r>
              <a:rPr lang="en-US" sz="3600" b="1">
                <a:latin typeface="Figtree"/>
                <a:ea typeface="Figtree"/>
                <a:cs typeface="Figtree"/>
                <a:sym typeface="Figtree"/>
              </a:rPr>
              <a:t>II. VSEBINA IZOBRAŽEVALNEGA PROGRAMA</a:t>
            </a:r>
            <a:endParaRPr/>
          </a:p>
        </p:txBody>
      </p:sp>
      <p:pic>
        <p:nvPicPr>
          <p:cNvPr id="616" name="Google Shape;616;p37"/>
          <p:cNvPicPr preferRelativeResize="0"/>
          <p:nvPr/>
        </p:nvPicPr>
        <p:blipFill rotWithShape="1">
          <a:blip r:embed="rId3">
            <a:alphaModFix/>
          </a:blip>
          <a:srcRect/>
          <a:stretch/>
        </p:blipFill>
        <p:spPr>
          <a:xfrm>
            <a:off x="6215088" y="-1"/>
            <a:ext cx="2807093" cy="51435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620"/>
        <p:cNvGrpSpPr/>
        <p:nvPr/>
      </p:nvGrpSpPr>
      <p:grpSpPr>
        <a:xfrm>
          <a:off x="0" y="0"/>
          <a:ext cx="0" cy="0"/>
          <a:chOff x="0" y="0"/>
          <a:chExt cx="0" cy="0"/>
        </a:xfrm>
      </p:grpSpPr>
      <p:sp>
        <p:nvSpPr>
          <p:cNvPr id="621" name="Google Shape;621;p38"/>
          <p:cNvSpPr txBox="1">
            <a:spLocks noGrp="1"/>
          </p:cNvSpPr>
          <p:nvPr>
            <p:ph type="title"/>
          </p:nvPr>
        </p:nvSpPr>
        <p:spPr>
          <a:xfrm>
            <a:off x="80662" y="296435"/>
            <a:ext cx="8343318" cy="5643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000"/>
              <a:buNone/>
            </a:pPr>
            <a:r>
              <a:rPr lang="en-US"/>
              <a:t>IZKUŠNJE/ SEMINARJI/ Izvajanje zelenih poskusov in projektov</a:t>
            </a:r>
            <a:endParaRPr/>
          </a:p>
        </p:txBody>
      </p:sp>
      <p:sp>
        <p:nvSpPr>
          <p:cNvPr id="622" name="Google Shape;622;p38"/>
          <p:cNvSpPr txBox="1">
            <a:spLocks noGrp="1"/>
          </p:cNvSpPr>
          <p:nvPr>
            <p:ph type="subTitle" idx="1"/>
          </p:nvPr>
        </p:nvSpPr>
        <p:spPr>
          <a:xfrm>
            <a:off x="1554563" y="1301668"/>
            <a:ext cx="6869412" cy="1153389"/>
          </a:xfrm>
          <a:prstGeom prst="rect">
            <a:avLst/>
          </a:prstGeom>
          <a:gradFill>
            <a:gsLst>
              <a:gs pos="0">
                <a:srgbClr val="C0D2B3"/>
              </a:gs>
              <a:gs pos="35000">
                <a:srgbClr val="D3DFCA"/>
              </a:gs>
              <a:gs pos="100000">
                <a:srgbClr val="EFF2EB"/>
              </a:gs>
            </a:gsLst>
            <a:lin ang="16200000" scaled="0"/>
          </a:gradFill>
          <a:ln w="9525" cap="flat" cmpd="sng">
            <a:solidFill>
              <a:srgbClr val="567139"/>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sz="1600">
                <a:solidFill>
                  <a:schemeClr val="dk1"/>
                </a:solidFill>
                <a:latin typeface="Arial"/>
                <a:ea typeface="Arial"/>
                <a:cs typeface="Arial"/>
                <a:sym typeface="Arial"/>
              </a:rPr>
              <a:t>1. Raziskovanje obnovljivih virov energije, trajnostnih energetskih tehnologij in ocene vpliva življenjskega cikla z naprednimi računalniškimi orodji na področju zelenega STEM. </a:t>
            </a:r>
            <a:endParaRPr/>
          </a:p>
          <a:p>
            <a:pPr marL="0" lvl="0" indent="0" algn="r" rtl="0">
              <a:lnSpc>
                <a:spcPct val="100000"/>
              </a:lnSpc>
              <a:spcBef>
                <a:spcPts val="0"/>
              </a:spcBef>
              <a:spcAft>
                <a:spcPts val="0"/>
              </a:spcAft>
              <a:buSzPts val="1400"/>
              <a:buNone/>
            </a:pPr>
            <a:r>
              <a:rPr lang="en-US" sz="1600" b="1" i="1">
                <a:solidFill>
                  <a:schemeClr val="dk1"/>
                </a:solidFill>
                <a:latin typeface="Times New Roman"/>
                <a:ea typeface="Times New Roman"/>
                <a:cs typeface="Times New Roman"/>
                <a:sym typeface="Times New Roman"/>
              </a:rPr>
              <a:t>1 ura</a:t>
            </a:r>
            <a:endParaRPr sz="1600"/>
          </a:p>
        </p:txBody>
      </p:sp>
      <p:grpSp>
        <p:nvGrpSpPr>
          <p:cNvPr id="623" name="Google Shape;623;p38"/>
          <p:cNvGrpSpPr/>
          <p:nvPr/>
        </p:nvGrpSpPr>
        <p:grpSpPr>
          <a:xfrm>
            <a:off x="720025" y="1357459"/>
            <a:ext cx="801300" cy="694200"/>
            <a:chOff x="454885" y="1310105"/>
            <a:chExt cx="801300" cy="694200"/>
          </a:xfrm>
        </p:grpSpPr>
        <p:sp>
          <p:nvSpPr>
            <p:cNvPr id="624" name="Google Shape;624;p38"/>
            <p:cNvSpPr/>
            <p:nvPr/>
          </p:nvSpPr>
          <p:spPr>
            <a:xfrm>
              <a:off x="454885" y="1310105"/>
              <a:ext cx="801300" cy="694200"/>
            </a:xfrm>
            <a:prstGeom prst="hexagon">
              <a:avLst>
                <a:gd name="adj" fmla="val 25000"/>
                <a:gd name="vf" fmla="val 115470"/>
              </a:avLst>
            </a:prstGeom>
            <a:gradFill>
              <a:gsLst>
                <a:gs pos="0">
                  <a:srgbClr val="C0D2B3"/>
                </a:gs>
                <a:gs pos="35000">
                  <a:srgbClr val="D3DFCA"/>
                </a:gs>
                <a:gs pos="100000">
                  <a:srgbClr val="EFF2EB"/>
                </a:gs>
              </a:gsLst>
              <a:lin ang="16200000" scaled="0"/>
            </a:gradFill>
            <a:ln w="9525" cap="flat" cmpd="sng">
              <a:solidFill>
                <a:srgbClr val="567139"/>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Bai Jamjuree"/>
                <a:ea typeface="Bai Jamjuree"/>
                <a:cs typeface="Bai Jamjuree"/>
                <a:sym typeface="Bai Jamjuree"/>
              </a:endParaRPr>
            </a:p>
          </p:txBody>
        </p:sp>
        <p:grpSp>
          <p:nvGrpSpPr>
            <p:cNvPr id="625" name="Google Shape;625;p38"/>
            <p:cNvGrpSpPr/>
            <p:nvPr/>
          </p:nvGrpSpPr>
          <p:grpSpPr>
            <a:xfrm>
              <a:off x="711147" y="1477587"/>
              <a:ext cx="343818" cy="377724"/>
              <a:chOff x="2793554" y="3215297"/>
              <a:chExt cx="395012" cy="433966"/>
            </a:xfrm>
          </p:grpSpPr>
          <p:sp>
            <p:nvSpPr>
              <p:cNvPr id="626" name="Google Shape;626;p38"/>
              <p:cNvSpPr/>
              <p:nvPr/>
            </p:nvSpPr>
            <p:spPr>
              <a:xfrm>
                <a:off x="2892617" y="3291537"/>
                <a:ext cx="108741" cy="127960"/>
              </a:xfrm>
              <a:custGeom>
                <a:avLst/>
                <a:gdLst/>
                <a:ahLst/>
                <a:cxnLst/>
                <a:rect l="l" t="t" r="r" b="b"/>
                <a:pathLst>
                  <a:path w="108741" h="127960" extrusionOk="0">
                    <a:moveTo>
                      <a:pt x="67089" y="54597"/>
                    </a:moveTo>
                    <a:lnTo>
                      <a:pt x="67089" y="0"/>
                    </a:lnTo>
                    <a:lnTo>
                      <a:pt x="41653" y="0"/>
                    </a:lnTo>
                    <a:lnTo>
                      <a:pt x="41653" y="54597"/>
                    </a:lnTo>
                    <a:lnTo>
                      <a:pt x="0" y="127960"/>
                    </a:lnTo>
                    <a:lnTo>
                      <a:pt x="108741" y="127960"/>
                    </a:lnTo>
                    <a:lnTo>
                      <a:pt x="67089" y="54597"/>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sp>
            <p:nvSpPr>
              <p:cNvPr id="627" name="Google Shape;627;p38"/>
              <p:cNvSpPr/>
              <p:nvPr/>
            </p:nvSpPr>
            <p:spPr>
              <a:xfrm>
                <a:off x="2793554" y="3215297"/>
                <a:ext cx="305953" cy="433966"/>
              </a:xfrm>
              <a:custGeom>
                <a:avLst/>
                <a:gdLst/>
                <a:ahLst/>
                <a:cxnLst/>
                <a:rect l="l" t="t" r="r" b="b"/>
                <a:pathLst>
                  <a:path w="305953" h="433966" extrusionOk="0">
                    <a:moveTo>
                      <a:pt x="0" y="433966"/>
                    </a:moveTo>
                    <a:lnTo>
                      <a:pt x="305953" y="433966"/>
                    </a:lnTo>
                    <a:lnTo>
                      <a:pt x="305953" y="0"/>
                    </a:lnTo>
                    <a:lnTo>
                      <a:pt x="0" y="0"/>
                    </a:lnTo>
                    <a:lnTo>
                      <a:pt x="0" y="433966"/>
                    </a:lnTo>
                    <a:close/>
                    <a:moveTo>
                      <a:pt x="255146" y="383095"/>
                    </a:moveTo>
                    <a:lnTo>
                      <a:pt x="166152" y="383095"/>
                    </a:lnTo>
                    <a:lnTo>
                      <a:pt x="166152" y="357661"/>
                    </a:lnTo>
                    <a:lnTo>
                      <a:pt x="255146" y="357661"/>
                    </a:lnTo>
                    <a:lnTo>
                      <a:pt x="255146" y="383095"/>
                    </a:lnTo>
                    <a:close/>
                    <a:moveTo>
                      <a:pt x="255146" y="331375"/>
                    </a:moveTo>
                    <a:lnTo>
                      <a:pt x="166152" y="331375"/>
                    </a:lnTo>
                    <a:lnTo>
                      <a:pt x="166152" y="305940"/>
                    </a:lnTo>
                    <a:lnTo>
                      <a:pt x="255146" y="305940"/>
                    </a:lnTo>
                    <a:lnTo>
                      <a:pt x="255146" y="331375"/>
                    </a:lnTo>
                    <a:close/>
                    <a:moveTo>
                      <a:pt x="115280" y="124102"/>
                    </a:moveTo>
                    <a:lnTo>
                      <a:pt x="115280" y="50870"/>
                    </a:lnTo>
                    <a:lnTo>
                      <a:pt x="191589" y="50870"/>
                    </a:lnTo>
                    <a:lnTo>
                      <a:pt x="191589" y="124102"/>
                    </a:lnTo>
                    <a:lnTo>
                      <a:pt x="251615" y="229700"/>
                    </a:lnTo>
                    <a:lnTo>
                      <a:pt x="55253" y="229700"/>
                    </a:lnTo>
                    <a:lnTo>
                      <a:pt x="115280" y="124102"/>
                    </a:lnTo>
                    <a:close/>
                    <a:moveTo>
                      <a:pt x="50872" y="255135"/>
                    </a:moveTo>
                    <a:lnTo>
                      <a:pt x="255146" y="255135"/>
                    </a:lnTo>
                    <a:lnTo>
                      <a:pt x="255146" y="280570"/>
                    </a:lnTo>
                    <a:lnTo>
                      <a:pt x="50872" y="280570"/>
                    </a:lnTo>
                    <a:lnTo>
                      <a:pt x="50872" y="255135"/>
                    </a:lnTo>
                    <a:close/>
                    <a:moveTo>
                      <a:pt x="50872" y="305940"/>
                    </a:moveTo>
                    <a:lnTo>
                      <a:pt x="139866" y="305940"/>
                    </a:lnTo>
                    <a:lnTo>
                      <a:pt x="139866" y="331375"/>
                    </a:lnTo>
                    <a:lnTo>
                      <a:pt x="50872" y="331375"/>
                    </a:lnTo>
                    <a:lnTo>
                      <a:pt x="50872" y="305940"/>
                    </a:lnTo>
                    <a:close/>
                    <a:moveTo>
                      <a:pt x="50872" y="357661"/>
                    </a:moveTo>
                    <a:lnTo>
                      <a:pt x="139866" y="357661"/>
                    </a:lnTo>
                    <a:lnTo>
                      <a:pt x="139866" y="383095"/>
                    </a:lnTo>
                    <a:lnTo>
                      <a:pt x="50872" y="383095"/>
                    </a:lnTo>
                    <a:lnTo>
                      <a:pt x="50872" y="357661"/>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sp>
            <p:nvSpPr>
              <p:cNvPr id="628" name="Google Shape;628;p38"/>
              <p:cNvSpPr/>
              <p:nvPr/>
            </p:nvSpPr>
            <p:spPr>
              <a:xfrm>
                <a:off x="3137694" y="3253146"/>
                <a:ext cx="50872" cy="63826"/>
              </a:xfrm>
              <a:custGeom>
                <a:avLst/>
                <a:gdLst/>
                <a:ahLst/>
                <a:cxnLst/>
                <a:rect l="l" t="t" r="r" b="b"/>
                <a:pathLst>
                  <a:path w="50872" h="63826" extrusionOk="0">
                    <a:moveTo>
                      <a:pt x="0" y="26033"/>
                    </a:moveTo>
                    <a:lnTo>
                      <a:pt x="0" y="63826"/>
                    </a:lnTo>
                    <a:lnTo>
                      <a:pt x="50872" y="63826"/>
                    </a:lnTo>
                    <a:lnTo>
                      <a:pt x="50872" y="25510"/>
                    </a:lnTo>
                    <a:cubicBezTo>
                      <a:pt x="50872" y="11191"/>
                      <a:pt x="39102" y="-383"/>
                      <a:pt x="24782" y="10"/>
                    </a:cubicBezTo>
                    <a:cubicBezTo>
                      <a:pt x="10920" y="402"/>
                      <a:pt x="0" y="12172"/>
                      <a:pt x="0" y="26033"/>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sp>
            <p:nvSpPr>
              <p:cNvPr id="629" name="Google Shape;629;p38"/>
              <p:cNvSpPr/>
              <p:nvPr/>
            </p:nvSpPr>
            <p:spPr>
              <a:xfrm>
                <a:off x="3137694" y="3394127"/>
                <a:ext cx="50872" cy="227215"/>
              </a:xfrm>
              <a:custGeom>
                <a:avLst/>
                <a:gdLst/>
                <a:ahLst/>
                <a:cxnLst/>
                <a:rect l="l" t="t" r="r" b="b"/>
                <a:pathLst>
                  <a:path w="50872" h="227215" extrusionOk="0">
                    <a:moveTo>
                      <a:pt x="0" y="188899"/>
                    </a:moveTo>
                    <a:lnTo>
                      <a:pt x="25436" y="227216"/>
                    </a:lnTo>
                    <a:lnTo>
                      <a:pt x="50872" y="188899"/>
                    </a:lnTo>
                    <a:lnTo>
                      <a:pt x="50872" y="0"/>
                    </a:lnTo>
                    <a:lnTo>
                      <a:pt x="0" y="0"/>
                    </a:lnTo>
                    <a:lnTo>
                      <a:pt x="0" y="188899"/>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sp>
            <p:nvSpPr>
              <p:cNvPr id="630" name="Google Shape;630;p38"/>
              <p:cNvSpPr/>
              <p:nvPr/>
            </p:nvSpPr>
            <p:spPr>
              <a:xfrm>
                <a:off x="3137694" y="3343257"/>
                <a:ext cx="50872" cy="25435"/>
              </a:xfrm>
              <a:custGeom>
                <a:avLst/>
                <a:gdLst/>
                <a:ahLst/>
                <a:cxnLst/>
                <a:rect l="l" t="t" r="r" b="b"/>
                <a:pathLst>
                  <a:path w="50872" h="25435" extrusionOk="0">
                    <a:moveTo>
                      <a:pt x="0" y="0"/>
                    </a:moveTo>
                    <a:lnTo>
                      <a:pt x="50872" y="0"/>
                    </a:lnTo>
                    <a:lnTo>
                      <a:pt x="50872" y="25435"/>
                    </a:lnTo>
                    <a:lnTo>
                      <a:pt x="0" y="25435"/>
                    </a:lnTo>
                    <a:lnTo>
                      <a:pt x="0" y="0"/>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grpSp>
      </p:grpSp>
      <p:sp>
        <p:nvSpPr>
          <p:cNvPr id="631" name="Google Shape;631;p38"/>
          <p:cNvSpPr txBox="1"/>
          <p:nvPr/>
        </p:nvSpPr>
        <p:spPr>
          <a:xfrm>
            <a:off x="1554563" y="2548767"/>
            <a:ext cx="6939904" cy="994535"/>
          </a:xfrm>
          <a:prstGeom prst="rect">
            <a:avLst/>
          </a:prstGeom>
          <a:gradFill>
            <a:gsLst>
              <a:gs pos="0">
                <a:srgbClr val="C0D2B3"/>
              </a:gs>
              <a:gs pos="35000">
                <a:srgbClr val="D3DFCA"/>
              </a:gs>
              <a:gs pos="100000">
                <a:srgbClr val="EFF2EB"/>
              </a:gs>
            </a:gsLst>
            <a:lin ang="16200000" scaled="0"/>
          </a:gradFill>
          <a:ln w="9525" cap="flat" cmpd="sng">
            <a:solidFill>
              <a:srgbClr val="567139"/>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Bai Jamjuree"/>
              <a:buNone/>
            </a:pPr>
            <a:r>
              <a:rPr lang="en-US" sz="1600" b="0" i="0" u="none" strike="noStrike" cap="none">
                <a:solidFill>
                  <a:schemeClr val="dk1"/>
                </a:solidFill>
                <a:latin typeface="Bai Jamjuree"/>
                <a:ea typeface="Bai Jamjuree"/>
                <a:cs typeface="Bai Jamjuree"/>
                <a:sym typeface="Bai Jamjuree"/>
              </a:rPr>
              <a:t>2. Analiziranje trajnostnih praks podjetij in njihovega povezovanja z družbeno odgovornostjo v okviru zelenih pobud STEM.</a:t>
            </a:r>
            <a:endParaRPr/>
          </a:p>
          <a:p>
            <a:pPr marL="0" marR="0" lvl="0" indent="0" algn="r" rtl="0">
              <a:lnSpc>
                <a:spcPct val="100000"/>
              </a:lnSpc>
              <a:spcBef>
                <a:spcPts val="0"/>
              </a:spcBef>
              <a:spcAft>
                <a:spcPts val="0"/>
              </a:spcAft>
              <a:buClr>
                <a:schemeClr val="dk1"/>
              </a:buClr>
              <a:buSzPts val="1400"/>
              <a:buFont typeface="Bai Jamjuree"/>
              <a:buNone/>
            </a:pPr>
            <a:r>
              <a:rPr lang="en-US" sz="1600" b="1" i="1" u="none" strike="noStrike" cap="none">
                <a:solidFill>
                  <a:schemeClr val="dk1"/>
                </a:solidFill>
                <a:latin typeface="Times New Roman"/>
                <a:ea typeface="Times New Roman"/>
                <a:cs typeface="Times New Roman"/>
                <a:sym typeface="Times New Roman"/>
              </a:rPr>
              <a:t>1 ura</a:t>
            </a:r>
            <a:endParaRPr sz="1600" b="0" i="0" u="none" strike="noStrike" cap="none">
              <a:solidFill>
                <a:schemeClr val="dk1"/>
              </a:solidFill>
              <a:latin typeface="Bai Jamjuree"/>
              <a:ea typeface="Bai Jamjuree"/>
              <a:cs typeface="Bai Jamjuree"/>
              <a:sym typeface="Bai Jamjuree"/>
            </a:endParaRPr>
          </a:p>
        </p:txBody>
      </p:sp>
      <p:sp>
        <p:nvSpPr>
          <p:cNvPr id="632" name="Google Shape;632;p38"/>
          <p:cNvSpPr/>
          <p:nvPr/>
        </p:nvSpPr>
        <p:spPr>
          <a:xfrm>
            <a:off x="720025" y="2604558"/>
            <a:ext cx="801300" cy="694200"/>
          </a:xfrm>
          <a:prstGeom prst="hexagon">
            <a:avLst>
              <a:gd name="adj" fmla="val 25000"/>
              <a:gd name="vf" fmla="val 115470"/>
            </a:avLst>
          </a:prstGeom>
          <a:gradFill>
            <a:gsLst>
              <a:gs pos="0">
                <a:srgbClr val="C0D2B3"/>
              </a:gs>
              <a:gs pos="35000">
                <a:srgbClr val="D3DFCA"/>
              </a:gs>
              <a:gs pos="100000">
                <a:srgbClr val="EFF2EB"/>
              </a:gs>
            </a:gsLst>
            <a:lin ang="16200000" scaled="0"/>
          </a:gradFill>
          <a:ln w="9525" cap="flat" cmpd="sng">
            <a:solidFill>
              <a:srgbClr val="567139"/>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Bai Jamjuree"/>
              <a:ea typeface="Bai Jamjuree"/>
              <a:cs typeface="Bai Jamjuree"/>
              <a:sym typeface="Bai Jamjuree"/>
            </a:endParaRPr>
          </a:p>
        </p:txBody>
      </p:sp>
      <p:sp>
        <p:nvSpPr>
          <p:cNvPr id="633" name="Google Shape;633;p38"/>
          <p:cNvSpPr txBox="1"/>
          <p:nvPr/>
        </p:nvSpPr>
        <p:spPr>
          <a:xfrm>
            <a:off x="1554563" y="3668537"/>
            <a:ext cx="6939904" cy="994536"/>
          </a:xfrm>
          <a:prstGeom prst="rect">
            <a:avLst/>
          </a:prstGeom>
          <a:gradFill>
            <a:gsLst>
              <a:gs pos="0">
                <a:srgbClr val="C0D2B3"/>
              </a:gs>
              <a:gs pos="35000">
                <a:srgbClr val="D3DFCA"/>
              </a:gs>
              <a:gs pos="100000">
                <a:srgbClr val="EFF2EB"/>
              </a:gs>
            </a:gsLst>
            <a:lin ang="16200000" scaled="0"/>
          </a:gradFill>
          <a:ln w="9525" cap="flat" cmpd="sng">
            <a:solidFill>
              <a:srgbClr val="567139"/>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Bai Jamjuree"/>
              <a:buNone/>
            </a:pPr>
            <a:r>
              <a:rPr lang="en-US" sz="1600" b="0" i="0" u="none" strike="noStrike" cap="none">
                <a:solidFill>
                  <a:schemeClr val="dk1"/>
                </a:solidFill>
                <a:latin typeface="Bai Jamjuree"/>
                <a:ea typeface="Bai Jamjuree"/>
                <a:cs typeface="Bai Jamjuree"/>
                <a:sym typeface="Bai Jamjuree"/>
              </a:rPr>
              <a:t>3. Razumevanje sistemov vetrne energije in njihovo vključevanje v metodologije zelenega STEM-a za trajnostno proizvodnjo energije. </a:t>
            </a:r>
            <a:endParaRPr/>
          </a:p>
          <a:p>
            <a:pPr marL="0" marR="0" lvl="0" indent="0" algn="r" rtl="0">
              <a:lnSpc>
                <a:spcPct val="100000"/>
              </a:lnSpc>
              <a:spcBef>
                <a:spcPts val="0"/>
              </a:spcBef>
              <a:spcAft>
                <a:spcPts val="0"/>
              </a:spcAft>
              <a:buClr>
                <a:schemeClr val="dk1"/>
              </a:buClr>
              <a:buSzPts val="1400"/>
              <a:buFont typeface="Bai Jamjuree"/>
              <a:buNone/>
            </a:pPr>
            <a:r>
              <a:rPr lang="en-US" sz="1600" b="1" i="1" u="none" strike="noStrike" cap="none">
                <a:solidFill>
                  <a:schemeClr val="dk1"/>
                </a:solidFill>
                <a:latin typeface="Times New Roman"/>
                <a:ea typeface="Times New Roman"/>
                <a:cs typeface="Times New Roman"/>
                <a:sym typeface="Times New Roman"/>
              </a:rPr>
              <a:t>1 ura</a:t>
            </a:r>
            <a:endParaRPr sz="1600" b="0" i="0" u="none" strike="noStrike" cap="none">
              <a:solidFill>
                <a:schemeClr val="dk1"/>
              </a:solidFill>
              <a:latin typeface="Bai Jamjuree"/>
              <a:ea typeface="Bai Jamjuree"/>
              <a:cs typeface="Bai Jamjuree"/>
              <a:sym typeface="Bai Jamjuree"/>
            </a:endParaRPr>
          </a:p>
        </p:txBody>
      </p:sp>
      <p:sp>
        <p:nvSpPr>
          <p:cNvPr id="634" name="Google Shape;634;p38"/>
          <p:cNvSpPr/>
          <p:nvPr/>
        </p:nvSpPr>
        <p:spPr>
          <a:xfrm>
            <a:off x="720025" y="3818705"/>
            <a:ext cx="801300" cy="694200"/>
          </a:xfrm>
          <a:prstGeom prst="hexagon">
            <a:avLst>
              <a:gd name="adj" fmla="val 25000"/>
              <a:gd name="vf" fmla="val 115470"/>
            </a:avLst>
          </a:prstGeom>
          <a:gradFill>
            <a:gsLst>
              <a:gs pos="0">
                <a:srgbClr val="C0D2B3"/>
              </a:gs>
              <a:gs pos="35000">
                <a:srgbClr val="D3DFCA"/>
              </a:gs>
              <a:gs pos="100000">
                <a:srgbClr val="EFF2EB"/>
              </a:gs>
            </a:gsLst>
            <a:lin ang="16200000" scaled="0"/>
          </a:gradFill>
          <a:ln w="9525" cap="flat" cmpd="sng">
            <a:solidFill>
              <a:srgbClr val="567139"/>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Bai Jamjuree"/>
              <a:ea typeface="Bai Jamjuree"/>
              <a:cs typeface="Bai Jamjuree"/>
              <a:sym typeface="Bai Jamjuree"/>
            </a:endParaRPr>
          </a:p>
        </p:txBody>
      </p:sp>
      <p:grpSp>
        <p:nvGrpSpPr>
          <p:cNvPr id="635" name="Google Shape;635;p38"/>
          <p:cNvGrpSpPr/>
          <p:nvPr/>
        </p:nvGrpSpPr>
        <p:grpSpPr>
          <a:xfrm>
            <a:off x="950527" y="3992191"/>
            <a:ext cx="347438" cy="347227"/>
            <a:chOff x="4637846" y="1832685"/>
            <a:chExt cx="433972" cy="433709"/>
          </a:xfrm>
        </p:grpSpPr>
        <p:sp>
          <p:nvSpPr>
            <p:cNvPr id="636" name="Google Shape;636;p38"/>
            <p:cNvSpPr/>
            <p:nvPr/>
          </p:nvSpPr>
          <p:spPr>
            <a:xfrm>
              <a:off x="4829231" y="2020109"/>
              <a:ext cx="51003" cy="50853"/>
            </a:xfrm>
            <a:custGeom>
              <a:avLst/>
              <a:gdLst/>
              <a:ahLst/>
              <a:cxnLst/>
              <a:rect l="l" t="t" r="r" b="b"/>
              <a:pathLst>
                <a:path w="51003" h="50853" extrusionOk="0">
                  <a:moveTo>
                    <a:pt x="25502" y="0"/>
                  </a:moveTo>
                  <a:cubicBezTo>
                    <a:pt x="11443" y="0"/>
                    <a:pt x="0" y="11443"/>
                    <a:pt x="0" y="25500"/>
                  </a:cubicBezTo>
                  <a:cubicBezTo>
                    <a:pt x="1373" y="59305"/>
                    <a:pt x="49565" y="59305"/>
                    <a:pt x="51003" y="25500"/>
                  </a:cubicBezTo>
                  <a:cubicBezTo>
                    <a:pt x="51003" y="11377"/>
                    <a:pt x="39560" y="0"/>
                    <a:pt x="25502"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sp>
          <p:nvSpPr>
            <p:cNvPr id="637" name="Google Shape;637;p38"/>
            <p:cNvSpPr/>
            <p:nvPr/>
          </p:nvSpPr>
          <p:spPr>
            <a:xfrm>
              <a:off x="4752726" y="1949296"/>
              <a:ext cx="204057" cy="198295"/>
            </a:xfrm>
            <a:custGeom>
              <a:avLst/>
              <a:gdLst/>
              <a:ahLst/>
              <a:cxnLst/>
              <a:rect l="l" t="t" r="r" b="b"/>
              <a:pathLst>
                <a:path w="204057" h="198295" extrusionOk="0">
                  <a:moveTo>
                    <a:pt x="201725" y="117564"/>
                  </a:moveTo>
                  <a:cubicBezTo>
                    <a:pt x="212906" y="68197"/>
                    <a:pt x="182762" y="15954"/>
                    <a:pt x="135486" y="0"/>
                  </a:cubicBezTo>
                  <a:cubicBezTo>
                    <a:pt x="121166" y="26285"/>
                    <a:pt x="82783" y="26285"/>
                    <a:pt x="68463" y="0"/>
                  </a:cubicBezTo>
                  <a:cubicBezTo>
                    <a:pt x="28184" y="14058"/>
                    <a:pt x="1" y="52897"/>
                    <a:pt x="1" y="96313"/>
                  </a:cubicBezTo>
                  <a:cubicBezTo>
                    <a:pt x="-391" y="181773"/>
                    <a:pt x="101223" y="229635"/>
                    <a:pt x="166677" y="175103"/>
                  </a:cubicBezTo>
                  <a:cubicBezTo>
                    <a:pt x="151310" y="149211"/>
                    <a:pt x="171516" y="115798"/>
                    <a:pt x="201725" y="117564"/>
                  </a:cubicBezTo>
                  <a:lnTo>
                    <a:pt x="201725" y="117564"/>
                  </a:lnTo>
                  <a:close/>
                  <a:moveTo>
                    <a:pt x="102007" y="147249"/>
                  </a:moveTo>
                  <a:cubicBezTo>
                    <a:pt x="73890" y="147249"/>
                    <a:pt x="51004" y="124364"/>
                    <a:pt x="51004" y="96248"/>
                  </a:cubicBezTo>
                  <a:cubicBezTo>
                    <a:pt x="53816" y="28639"/>
                    <a:pt x="150133" y="28639"/>
                    <a:pt x="152945" y="96248"/>
                  </a:cubicBezTo>
                  <a:cubicBezTo>
                    <a:pt x="152945" y="124364"/>
                    <a:pt x="130124" y="147249"/>
                    <a:pt x="102007" y="14724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sp>
          <p:nvSpPr>
            <p:cNvPr id="638" name="Google Shape;638;p38"/>
            <p:cNvSpPr/>
            <p:nvPr/>
          </p:nvSpPr>
          <p:spPr>
            <a:xfrm>
              <a:off x="4637846" y="1832685"/>
              <a:ext cx="433972" cy="433709"/>
            </a:xfrm>
            <a:custGeom>
              <a:avLst/>
              <a:gdLst/>
              <a:ahLst/>
              <a:cxnLst/>
              <a:rect l="l" t="t" r="r" b="b"/>
              <a:pathLst>
                <a:path w="433972" h="433709" extrusionOk="0">
                  <a:moveTo>
                    <a:pt x="406252" y="111380"/>
                  </a:moveTo>
                  <a:cubicBezTo>
                    <a:pt x="375715" y="148192"/>
                    <a:pt x="316081" y="126157"/>
                    <a:pt x="316081" y="78883"/>
                  </a:cubicBezTo>
                  <a:cubicBezTo>
                    <a:pt x="316081" y="61556"/>
                    <a:pt x="324778" y="46256"/>
                    <a:pt x="338052" y="37036"/>
                  </a:cubicBezTo>
                  <a:cubicBezTo>
                    <a:pt x="300126" y="11405"/>
                    <a:pt x="255008" y="-1607"/>
                    <a:pt x="208582" y="159"/>
                  </a:cubicBezTo>
                  <a:cubicBezTo>
                    <a:pt x="43084" y="6436"/>
                    <a:pt x="-54215" y="189451"/>
                    <a:pt x="32164" y="329900"/>
                  </a:cubicBezTo>
                  <a:cubicBezTo>
                    <a:pt x="50996" y="305184"/>
                    <a:pt x="87025" y="303026"/>
                    <a:pt x="108734" y="324734"/>
                  </a:cubicBezTo>
                  <a:cubicBezTo>
                    <a:pt x="128612" y="344612"/>
                    <a:pt x="128612" y="376978"/>
                    <a:pt x="108734" y="396789"/>
                  </a:cubicBezTo>
                  <a:cubicBezTo>
                    <a:pt x="107099" y="398424"/>
                    <a:pt x="105399" y="399928"/>
                    <a:pt x="103568" y="401301"/>
                  </a:cubicBezTo>
                  <a:cubicBezTo>
                    <a:pt x="296268" y="515596"/>
                    <a:pt x="511593" y="305772"/>
                    <a:pt x="406252" y="111380"/>
                  </a:cubicBezTo>
                  <a:lnTo>
                    <a:pt x="406252" y="111380"/>
                  </a:lnTo>
                  <a:close/>
                  <a:moveTo>
                    <a:pt x="314577" y="310611"/>
                  </a:moveTo>
                  <a:cubicBezTo>
                    <a:pt x="309935" y="310611"/>
                    <a:pt x="305488" y="309761"/>
                    <a:pt x="301434" y="308257"/>
                  </a:cubicBezTo>
                  <a:cubicBezTo>
                    <a:pt x="220417" y="380966"/>
                    <a:pt x="89052" y="321922"/>
                    <a:pt x="89444" y="212924"/>
                  </a:cubicBezTo>
                  <a:cubicBezTo>
                    <a:pt x="89444" y="156889"/>
                    <a:pt x="126062" y="107588"/>
                    <a:pt x="179288" y="91110"/>
                  </a:cubicBezTo>
                  <a:cubicBezTo>
                    <a:pt x="187854" y="49786"/>
                    <a:pt x="245854" y="49852"/>
                    <a:pt x="254419" y="91110"/>
                  </a:cubicBezTo>
                  <a:cubicBezTo>
                    <a:pt x="318370" y="110007"/>
                    <a:pt x="357472" y="179708"/>
                    <a:pt x="340405" y="244244"/>
                  </a:cubicBezTo>
                  <a:cubicBezTo>
                    <a:pt x="365842" y="267456"/>
                    <a:pt x="349429" y="310480"/>
                    <a:pt x="314577" y="310611"/>
                  </a:cubicBezTo>
                  <a:lnTo>
                    <a:pt x="314577" y="310611"/>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sp>
          <p:nvSpPr>
            <p:cNvPr id="639" name="Google Shape;639;p38"/>
            <p:cNvSpPr/>
            <p:nvPr/>
          </p:nvSpPr>
          <p:spPr>
            <a:xfrm>
              <a:off x="4841982" y="1918180"/>
              <a:ext cx="25501" cy="25426"/>
            </a:xfrm>
            <a:custGeom>
              <a:avLst/>
              <a:gdLst/>
              <a:ahLst/>
              <a:cxnLst/>
              <a:rect l="l" t="t" r="r" b="b"/>
              <a:pathLst>
                <a:path w="25501" h="25426" extrusionOk="0">
                  <a:moveTo>
                    <a:pt x="12751" y="25427"/>
                  </a:moveTo>
                  <a:cubicBezTo>
                    <a:pt x="19747" y="25427"/>
                    <a:pt x="25502" y="19738"/>
                    <a:pt x="25502" y="12677"/>
                  </a:cubicBezTo>
                  <a:cubicBezTo>
                    <a:pt x="24782" y="-4258"/>
                    <a:pt x="719" y="-4193"/>
                    <a:pt x="0" y="12677"/>
                  </a:cubicBezTo>
                  <a:cubicBezTo>
                    <a:pt x="0" y="19738"/>
                    <a:pt x="5689" y="25427"/>
                    <a:pt x="12751" y="2542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sp>
          <p:nvSpPr>
            <p:cNvPr id="640" name="Google Shape;640;p38"/>
            <p:cNvSpPr/>
            <p:nvPr/>
          </p:nvSpPr>
          <p:spPr>
            <a:xfrm>
              <a:off x="4939673" y="2092295"/>
              <a:ext cx="25501" cy="25426"/>
            </a:xfrm>
            <a:custGeom>
              <a:avLst/>
              <a:gdLst/>
              <a:ahLst/>
              <a:cxnLst/>
              <a:rect l="l" t="t" r="r" b="b"/>
              <a:pathLst>
                <a:path w="25501" h="25426" extrusionOk="0">
                  <a:moveTo>
                    <a:pt x="12751" y="0"/>
                  </a:moveTo>
                  <a:cubicBezTo>
                    <a:pt x="5754" y="0"/>
                    <a:pt x="0" y="5688"/>
                    <a:pt x="0" y="12750"/>
                  </a:cubicBezTo>
                  <a:cubicBezTo>
                    <a:pt x="719" y="29685"/>
                    <a:pt x="24783" y="29620"/>
                    <a:pt x="25502" y="12750"/>
                  </a:cubicBezTo>
                  <a:cubicBezTo>
                    <a:pt x="25502" y="5688"/>
                    <a:pt x="19747" y="0"/>
                    <a:pt x="12751"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sp>
          <p:nvSpPr>
            <p:cNvPr id="641" name="Google Shape;641;p38"/>
            <p:cNvSpPr/>
            <p:nvPr/>
          </p:nvSpPr>
          <p:spPr>
            <a:xfrm>
              <a:off x="4685050" y="2167880"/>
              <a:ext cx="51095" cy="51066"/>
            </a:xfrm>
            <a:custGeom>
              <a:avLst/>
              <a:gdLst/>
              <a:ahLst/>
              <a:cxnLst/>
              <a:rect l="l" t="t" r="r" b="b"/>
              <a:pathLst>
                <a:path w="51095" h="51066" extrusionOk="0">
                  <a:moveTo>
                    <a:pt x="7454" y="7585"/>
                  </a:moveTo>
                  <a:cubicBezTo>
                    <a:pt x="-2485" y="17524"/>
                    <a:pt x="-2485" y="33674"/>
                    <a:pt x="7454" y="43613"/>
                  </a:cubicBezTo>
                  <a:cubicBezTo>
                    <a:pt x="17393" y="53552"/>
                    <a:pt x="33544" y="53552"/>
                    <a:pt x="43483" y="43613"/>
                  </a:cubicBezTo>
                  <a:cubicBezTo>
                    <a:pt x="66500" y="18766"/>
                    <a:pt x="32302" y="-15365"/>
                    <a:pt x="7454" y="758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sp>
          <p:nvSpPr>
            <p:cNvPr id="642" name="Google Shape;642;p38"/>
            <p:cNvSpPr/>
            <p:nvPr/>
          </p:nvSpPr>
          <p:spPr>
            <a:xfrm>
              <a:off x="4979364" y="1886215"/>
              <a:ext cx="51003" cy="50853"/>
            </a:xfrm>
            <a:custGeom>
              <a:avLst/>
              <a:gdLst/>
              <a:ahLst/>
              <a:cxnLst/>
              <a:rect l="l" t="t" r="r" b="b"/>
              <a:pathLst>
                <a:path w="51003" h="50853" extrusionOk="0">
                  <a:moveTo>
                    <a:pt x="25502" y="50854"/>
                  </a:moveTo>
                  <a:cubicBezTo>
                    <a:pt x="39560" y="50854"/>
                    <a:pt x="51003" y="39411"/>
                    <a:pt x="51003" y="25353"/>
                  </a:cubicBezTo>
                  <a:cubicBezTo>
                    <a:pt x="49630" y="-8451"/>
                    <a:pt x="1373" y="-8451"/>
                    <a:pt x="0" y="25353"/>
                  </a:cubicBezTo>
                  <a:cubicBezTo>
                    <a:pt x="0" y="39411"/>
                    <a:pt x="11443" y="50854"/>
                    <a:pt x="25502" y="50854"/>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grpSp>
      <p:grpSp>
        <p:nvGrpSpPr>
          <p:cNvPr id="643" name="Google Shape;643;p38"/>
          <p:cNvGrpSpPr/>
          <p:nvPr/>
        </p:nvGrpSpPr>
        <p:grpSpPr>
          <a:xfrm>
            <a:off x="1016305" y="2771218"/>
            <a:ext cx="224634" cy="347432"/>
            <a:chOff x="3788703" y="1832582"/>
            <a:chExt cx="280582" cy="433965"/>
          </a:xfrm>
        </p:grpSpPr>
        <p:sp>
          <p:nvSpPr>
            <p:cNvPr id="644" name="Google Shape;644;p38"/>
            <p:cNvSpPr/>
            <p:nvPr/>
          </p:nvSpPr>
          <p:spPr>
            <a:xfrm>
              <a:off x="3790795" y="1896137"/>
              <a:ext cx="277313" cy="192822"/>
            </a:xfrm>
            <a:custGeom>
              <a:avLst/>
              <a:gdLst/>
              <a:ahLst/>
              <a:cxnLst/>
              <a:rect l="l" t="t" r="r" b="b"/>
              <a:pathLst>
                <a:path w="277313" h="192822" extrusionOk="0">
                  <a:moveTo>
                    <a:pt x="144705" y="192823"/>
                  </a:moveTo>
                  <a:cubicBezTo>
                    <a:pt x="185246" y="153003"/>
                    <a:pt x="234614" y="153003"/>
                    <a:pt x="277313" y="186350"/>
                  </a:cubicBezTo>
                  <a:cubicBezTo>
                    <a:pt x="270186" y="130118"/>
                    <a:pt x="229906" y="84217"/>
                    <a:pt x="176746" y="69113"/>
                  </a:cubicBezTo>
                  <a:lnTo>
                    <a:pt x="176746" y="0"/>
                  </a:lnTo>
                  <a:lnTo>
                    <a:pt x="100437" y="0"/>
                  </a:lnTo>
                  <a:lnTo>
                    <a:pt x="100437" y="69113"/>
                  </a:lnTo>
                  <a:cubicBezTo>
                    <a:pt x="47603" y="84086"/>
                    <a:pt x="7520" y="129464"/>
                    <a:pt x="0" y="185238"/>
                  </a:cubicBezTo>
                  <a:cubicBezTo>
                    <a:pt x="36618" y="154703"/>
                    <a:pt x="88928" y="150322"/>
                    <a:pt x="144705" y="192823"/>
                  </a:cubicBezTo>
                  <a:close/>
                  <a:moveTo>
                    <a:pt x="125873" y="115275"/>
                  </a:moveTo>
                  <a:lnTo>
                    <a:pt x="151309" y="115275"/>
                  </a:lnTo>
                  <a:lnTo>
                    <a:pt x="151309" y="140710"/>
                  </a:lnTo>
                  <a:lnTo>
                    <a:pt x="125873" y="140710"/>
                  </a:lnTo>
                  <a:lnTo>
                    <a:pt x="125873" y="115275"/>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sp>
          <p:nvSpPr>
            <p:cNvPr id="645" name="Google Shape;645;p38"/>
            <p:cNvSpPr/>
            <p:nvPr/>
          </p:nvSpPr>
          <p:spPr>
            <a:xfrm>
              <a:off x="3864946" y="1832582"/>
              <a:ext cx="127965" cy="38119"/>
            </a:xfrm>
            <a:custGeom>
              <a:avLst/>
              <a:gdLst/>
              <a:ahLst/>
              <a:cxnLst/>
              <a:rect l="l" t="t" r="r" b="b"/>
              <a:pathLst>
                <a:path w="127965" h="38119" extrusionOk="0">
                  <a:moveTo>
                    <a:pt x="0" y="0"/>
                  </a:moveTo>
                  <a:lnTo>
                    <a:pt x="127965" y="0"/>
                  </a:lnTo>
                  <a:lnTo>
                    <a:pt x="127965" y="38120"/>
                  </a:lnTo>
                  <a:lnTo>
                    <a:pt x="0" y="38120"/>
                  </a:lnTo>
                  <a:lnTo>
                    <a:pt x="0" y="0"/>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sp>
          <p:nvSpPr>
            <p:cNvPr id="646" name="Google Shape;646;p38"/>
            <p:cNvSpPr/>
            <p:nvPr/>
          </p:nvSpPr>
          <p:spPr>
            <a:xfrm>
              <a:off x="3788703" y="2083688"/>
              <a:ext cx="280582" cy="182859"/>
            </a:xfrm>
            <a:custGeom>
              <a:avLst/>
              <a:gdLst/>
              <a:ahLst/>
              <a:cxnLst/>
              <a:rect l="l" t="t" r="r" b="b"/>
              <a:pathLst>
                <a:path w="280582" h="182859" extrusionOk="0">
                  <a:moveTo>
                    <a:pt x="132477" y="26980"/>
                  </a:moveTo>
                  <a:cubicBezTo>
                    <a:pt x="81016" y="-12906"/>
                    <a:pt x="34591" y="-4405"/>
                    <a:pt x="9481" y="25476"/>
                  </a:cubicBezTo>
                  <a:cubicBezTo>
                    <a:pt x="-3466" y="38422"/>
                    <a:pt x="981" y="33976"/>
                    <a:pt x="0" y="34957"/>
                  </a:cubicBezTo>
                  <a:lnTo>
                    <a:pt x="0" y="182860"/>
                  </a:lnTo>
                  <a:lnTo>
                    <a:pt x="280583" y="182860"/>
                  </a:lnTo>
                  <a:lnTo>
                    <a:pt x="280583" y="34892"/>
                  </a:lnTo>
                  <a:cubicBezTo>
                    <a:pt x="243638" y="66473"/>
                    <a:pt x="189888" y="71508"/>
                    <a:pt x="132477" y="26980"/>
                  </a:cubicBezTo>
                  <a:lnTo>
                    <a:pt x="132477" y="26980"/>
                  </a:lnTo>
                  <a:close/>
                  <a:moveTo>
                    <a:pt x="50872" y="29399"/>
                  </a:moveTo>
                  <a:lnTo>
                    <a:pt x="76308" y="29399"/>
                  </a:lnTo>
                  <a:lnTo>
                    <a:pt x="76308" y="54834"/>
                  </a:lnTo>
                  <a:lnTo>
                    <a:pt x="50872" y="54834"/>
                  </a:lnTo>
                  <a:lnTo>
                    <a:pt x="50872" y="29399"/>
                  </a:lnTo>
                  <a:close/>
                  <a:moveTo>
                    <a:pt x="101679" y="119239"/>
                  </a:moveTo>
                  <a:lnTo>
                    <a:pt x="76243" y="119239"/>
                  </a:lnTo>
                  <a:lnTo>
                    <a:pt x="76243" y="93804"/>
                  </a:lnTo>
                  <a:lnTo>
                    <a:pt x="101679" y="93804"/>
                  </a:lnTo>
                  <a:lnTo>
                    <a:pt x="101679" y="119239"/>
                  </a:lnTo>
                  <a:close/>
                  <a:moveTo>
                    <a:pt x="178838" y="131990"/>
                  </a:moveTo>
                  <a:lnTo>
                    <a:pt x="153402" y="131990"/>
                  </a:lnTo>
                  <a:lnTo>
                    <a:pt x="153402" y="106555"/>
                  </a:lnTo>
                  <a:lnTo>
                    <a:pt x="178838" y="106555"/>
                  </a:lnTo>
                  <a:lnTo>
                    <a:pt x="178838" y="131990"/>
                  </a:lnTo>
                  <a:close/>
                  <a:moveTo>
                    <a:pt x="229710" y="106555"/>
                  </a:moveTo>
                  <a:lnTo>
                    <a:pt x="204274" y="106555"/>
                  </a:lnTo>
                  <a:lnTo>
                    <a:pt x="204274" y="81119"/>
                  </a:lnTo>
                  <a:lnTo>
                    <a:pt x="229710" y="81119"/>
                  </a:lnTo>
                  <a:lnTo>
                    <a:pt x="229710" y="106555"/>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sp>
          <p:nvSpPr>
            <p:cNvPr id="647" name="Google Shape;647;p38"/>
            <p:cNvSpPr/>
            <p:nvPr/>
          </p:nvSpPr>
          <p:spPr>
            <a:xfrm>
              <a:off x="3956882" y="2083982"/>
              <a:ext cx="93571" cy="33576"/>
            </a:xfrm>
            <a:custGeom>
              <a:avLst/>
              <a:gdLst/>
              <a:ahLst/>
              <a:cxnLst/>
              <a:rect l="l" t="t" r="r" b="b"/>
              <a:pathLst>
                <a:path w="93571" h="33576" extrusionOk="0">
                  <a:moveTo>
                    <a:pt x="0" y="19886"/>
                  </a:moveTo>
                  <a:cubicBezTo>
                    <a:pt x="46230" y="45844"/>
                    <a:pt x="78728" y="29040"/>
                    <a:pt x="93571" y="17205"/>
                  </a:cubicBezTo>
                  <a:cubicBezTo>
                    <a:pt x="62185" y="-5876"/>
                    <a:pt x="29556" y="-6465"/>
                    <a:pt x="0" y="1988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651"/>
        <p:cNvGrpSpPr/>
        <p:nvPr/>
      </p:nvGrpSpPr>
      <p:grpSpPr>
        <a:xfrm>
          <a:off x="0" y="0"/>
          <a:ext cx="0" cy="0"/>
          <a:chOff x="0" y="0"/>
          <a:chExt cx="0" cy="0"/>
        </a:xfrm>
      </p:grpSpPr>
      <p:sp>
        <p:nvSpPr>
          <p:cNvPr id="652" name="Google Shape;652;p39"/>
          <p:cNvSpPr txBox="1">
            <a:spLocks noGrp="1"/>
          </p:cNvSpPr>
          <p:nvPr>
            <p:ph type="title"/>
          </p:nvPr>
        </p:nvSpPr>
        <p:spPr>
          <a:xfrm>
            <a:off x="80662" y="296435"/>
            <a:ext cx="8343318" cy="5643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000"/>
              <a:buNone/>
            </a:pPr>
            <a:r>
              <a:rPr lang="en-US"/>
              <a:t>IZKUŠNJE/ SEMINARJI/ Izvajanje zelenih poskusov in projektov</a:t>
            </a:r>
            <a:endParaRPr/>
          </a:p>
        </p:txBody>
      </p:sp>
      <p:sp>
        <p:nvSpPr>
          <p:cNvPr id="653" name="Google Shape;653;p39"/>
          <p:cNvSpPr txBox="1">
            <a:spLocks noGrp="1"/>
          </p:cNvSpPr>
          <p:nvPr>
            <p:ph type="subTitle" idx="1"/>
          </p:nvPr>
        </p:nvSpPr>
        <p:spPr>
          <a:xfrm>
            <a:off x="1554563" y="1301668"/>
            <a:ext cx="6869412" cy="994535"/>
          </a:xfrm>
          <a:prstGeom prst="rect">
            <a:avLst/>
          </a:prstGeom>
          <a:gradFill>
            <a:gsLst>
              <a:gs pos="0">
                <a:srgbClr val="C0D2B3"/>
              </a:gs>
              <a:gs pos="35000">
                <a:srgbClr val="D3DFCA"/>
              </a:gs>
              <a:gs pos="100000">
                <a:srgbClr val="EFF2EB"/>
              </a:gs>
            </a:gsLst>
            <a:lin ang="16200000" scaled="0"/>
          </a:gradFill>
          <a:ln w="9525" cap="flat" cmpd="sng">
            <a:solidFill>
              <a:srgbClr val="567139"/>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sz="1600">
                <a:solidFill>
                  <a:schemeClr val="dk1"/>
                </a:solidFill>
                <a:latin typeface="Arial"/>
                <a:ea typeface="Arial"/>
                <a:cs typeface="Arial"/>
                <a:sym typeface="Arial"/>
              </a:rPr>
              <a:t>4. Vrednotenje koncentrirane sončne energije v spektru trajnostnih praks Green STEM. </a:t>
            </a:r>
            <a:endParaRPr/>
          </a:p>
          <a:p>
            <a:pPr marL="0" lvl="0" indent="0" algn="r" rtl="0">
              <a:lnSpc>
                <a:spcPct val="100000"/>
              </a:lnSpc>
              <a:spcBef>
                <a:spcPts val="0"/>
              </a:spcBef>
              <a:spcAft>
                <a:spcPts val="0"/>
              </a:spcAft>
              <a:buSzPts val="1400"/>
              <a:buNone/>
            </a:pPr>
            <a:r>
              <a:rPr lang="en-US" sz="1600" b="1" i="1">
                <a:solidFill>
                  <a:schemeClr val="dk1"/>
                </a:solidFill>
                <a:latin typeface="Times New Roman"/>
                <a:ea typeface="Times New Roman"/>
                <a:cs typeface="Times New Roman"/>
                <a:sym typeface="Times New Roman"/>
              </a:rPr>
              <a:t>1 ura</a:t>
            </a:r>
            <a:endParaRPr sz="1600"/>
          </a:p>
        </p:txBody>
      </p:sp>
      <p:sp>
        <p:nvSpPr>
          <p:cNvPr id="654" name="Google Shape;654;p39"/>
          <p:cNvSpPr/>
          <p:nvPr/>
        </p:nvSpPr>
        <p:spPr>
          <a:xfrm>
            <a:off x="720025" y="1357459"/>
            <a:ext cx="801300" cy="694200"/>
          </a:xfrm>
          <a:prstGeom prst="hexagon">
            <a:avLst>
              <a:gd name="adj" fmla="val 25000"/>
              <a:gd name="vf" fmla="val 115470"/>
            </a:avLst>
          </a:prstGeom>
          <a:gradFill>
            <a:gsLst>
              <a:gs pos="0">
                <a:srgbClr val="C0D2B3"/>
              </a:gs>
              <a:gs pos="35000">
                <a:srgbClr val="D3DFCA"/>
              </a:gs>
              <a:gs pos="100000">
                <a:srgbClr val="EFF2EB"/>
              </a:gs>
            </a:gsLst>
            <a:lin ang="16200000" scaled="0"/>
          </a:gradFill>
          <a:ln w="9525" cap="flat" cmpd="sng">
            <a:solidFill>
              <a:srgbClr val="567139"/>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Bai Jamjuree"/>
              <a:ea typeface="Bai Jamjuree"/>
              <a:cs typeface="Bai Jamjuree"/>
              <a:sym typeface="Bai Jamjuree"/>
            </a:endParaRPr>
          </a:p>
        </p:txBody>
      </p:sp>
      <p:sp>
        <p:nvSpPr>
          <p:cNvPr id="655" name="Google Shape;655;p39"/>
          <p:cNvSpPr txBox="1"/>
          <p:nvPr/>
        </p:nvSpPr>
        <p:spPr>
          <a:xfrm>
            <a:off x="1554563" y="2548767"/>
            <a:ext cx="6939904" cy="994535"/>
          </a:xfrm>
          <a:prstGeom prst="rect">
            <a:avLst/>
          </a:prstGeom>
          <a:gradFill>
            <a:gsLst>
              <a:gs pos="0">
                <a:srgbClr val="C0D2B3"/>
              </a:gs>
              <a:gs pos="35000">
                <a:srgbClr val="D3DFCA"/>
              </a:gs>
              <a:gs pos="100000">
                <a:srgbClr val="EFF2EB"/>
              </a:gs>
            </a:gsLst>
            <a:lin ang="16200000" scaled="0"/>
          </a:gradFill>
          <a:ln w="9525" cap="flat" cmpd="sng">
            <a:solidFill>
              <a:srgbClr val="567139"/>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Bai Jamjuree"/>
              <a:buNone/>
            </a:pPr>
            <a:r>
              <a:rPr lang="en-US" sz="1600" b="0" i="0" u="none" strike="noStrike" cap="none">
                <a:solidFill>
                  <a:schemeClr val="dk1"/>
                </a:solidFill>
                <a:latin typeface="Bai Jamjuree"/>
                <a:ea typeface="Bai Jamjuree"/>
                <a:cs typeface="Bai Jamjuree"/>
                <a:sym typeface="Bai Jamjuree"/>
              </a:rPr>
              <a:t>5. Ocenjevanje tehnologij koncentrirane sončne fotovoltaike v okviru zelenih trajnostnih praks STEM. </a:t>
            </a:r>
            <a:endParaRPr/>
          </a:p>
          <a:p>
            <a:pPr marL="0" marR="0" lvl="0" indent="0" algn="r" rtl="0">
              <a:lnSpc>
                <a:spcPct val="100000"/>
              </a:lnSpc>
              <a:spcBef>
                <a:spcPts val="0"/>
              </a:spcBef>
              <a:spcAft>
                <a:spcPts val="0"/>
              </a:spcAft>
              <a:buClr>
                <a:schemeClr val="dk1"/>
              </a:buClr>
              <a:buSzPts val="1400"/>
              <a:buFont typeface="Bai Jamjuree"/>
              <a:buNone/>
            </a:pPr>
            <a:r>
              <a:rPr lang="en-US" sz="1600" b="1" i="1" u="none" strike="noStrike" cap="none">
                <a:solidFill>
                  <a:schemeClr val="dk1"/>
                </a:solidFill>
                <a:latin typeface="Times New Roman"/>
                <a:ea typeface="Times New Roman"/>
                <a:cs typeface="Times New Roman"/>
                <a:sym typeface="Times New Roman"/>
              </a:rPr>
              <a:t>1 ura</a:t>
            </a:r>
            <a:endParaRPr sz="1600" b="0" i="0" u="none" strike="noStrike" cap="none">
              <a:solidFill>
                <a:schemeClr val="dk1"/>
              </a:solidFill>
              <a:latin typeface="Bai Jamjuree"/>
              <a:ea typeface="Bai Jamjuree"/>
              <a:cs typeface="Bai Jamjuree"/>
              <a:sym typeface="Bai Jamjuree"/>
            </a:endParaRPr>
          </a:p>
        </p:txBody>
      </p:sp>
      <p:sp>
        <p:nvSpPr>
          <p:cNvPr id="656" name="Google Shape;656;p39"/>
          <p:cNvSpPr txBox="1"/>
          <p:nvPr/>
        </p:nvSpPr>
        <p:spPr>
          <a:xfrm>
            <a:off x="1554563" y="3668537"/>
            <a:ext cx="6939904" cy="994536"/>
          </a:xfrm>
          <a:prstGeom prst="rect">
            <a:avLst/>
          </a:prstGeom>
          <a:gradFill>
            <a:gsLst>
              <a:gs pos="0">
                <a:srgbClr val="C0D2B3"/>
              </a:gs>
              <a:gs pos="35000">
                <a:srgbClr val="D3DFCA"/>
              </a:gs>
              <a:gs pos="100000">
                <a:srgbClr val="EFF2EB"/>
              </a:gs>
            </a:gsLst>
            <a:lin ang="16200000" scaled="0"/>
          </a:gradFill>
          <a:ln w="9525" cap="flat" cmpd="sng">
            <a:solidFill>
              <a:srgbClr val="567139"/>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Bai Jamjuree"/>
              <a:buNone/>
            </a:pPr>
            <a:r>
              <a:rPr lang="en-US" sz="1600" b="0" i="0" u="none" strike="noStrike" cap="none">
                <a:solidFill>
                  <a:schemeClr val="dk1"/>
                </a:solidFill>
                <a:latin typeface="Bai Jamjuree"/>
                <a:ea typeface="Bai Jamjuree"/>
                <a:cs typeface="Bai Jamjuree"/>
                <a:sym typeface="Bai Jamjuree"/>
              </a:rPr>
              <a:t>6. Izkoriščanje potenciala in uporabe bioenergije v okviru zelenih načel STEM. </a:t>
            </a:r>
            <a:endParaRPr/>
          </a:p>
          <a:p>
            <a:pPr marL="0" marR="0" lvl="0" indent="0" algn="r" rtl="0">
              <a:lnSpc>
                <a:spcPct val="100000"/>
              </a:lnSpc>
              <a:spcBef>
                <a:spcPts val="0"/>
              </a:spcBef>
              <a:spcAft>
                <a:spcPts val="0"/>
              </a:spcAft>
              <a:buClr>
                <a:schemeClr val="dk1"/>
              </a:buClr>
              <a:buSzPts val="1400"/>
              <a:buFont typeface="Bai Jamjuree"/>
              <a:buNone/>
            </a:pPr>
            <a:r>
              <a:rPr lang="en-US" sz="1600" b="1" i="1" u="none" strike="noStrike" cap="none">
                <a:solidFill>
                  <a:schemeClr val="dk1"/>
                </a:solidFill>
                <a:latin typeface="Times New Roman"/>
                <a:ea typeface="Times New Roman"/>
                <a:cs typeface="Times New Roman"/>
                <a:sym typeface="Times New Roman"/>
              </a:rPr>
              <a:t>1 ura</a:t>
            </a:r>
            <a:endParaRPr sz="1600" b="0" i="0" u="none" strike="noStrike" cap="none">
              <a:solidFill>
                <a:schemeClr val="dk1"/>
              </a:solidFill>
              <a:latin typeface="Bai Jamjuree"/>
              <a:ea typeface="Bai Jamjuree"/>
              <a:cs typeface="Bai Jamjuree"/>
              <a:sym typeface="Bai Jamjuree"/>
            </a:endParaRPr>
          </a:p>
        </p:txBody>
      </p:sp>
      <p:sp>
        <p:nvSpPr>
          <p:cNvPr id="657" name="Google Shape;657;p39"/>
          <p:cNvSpPr/>
          <p:nvPr/>
        </p:nvSpPr>
        <p:spPr>
          <a:xfrm>
            <a:off x="714729" y="2698934"/>
            <a:ext cx="801300" cy="694200"/>
          </a:xfrm>
          <a:prstGeom prst="hexagon">
            <a:avLst>
              <a:gd name="adj" fmla="val 25000"/>
              <a:gd name="vf" fmla="val 115470"/>
            </a:avLst>
          </a:prstGeom>
          <a:gradFill>
            <a:gsLst>
              <a:gs pos="0">
                <a:srgbClr val="C0D2B3"/>
              </a:gs>
              <a:gs pos="35000">
                <a:srgbClr val="D3DFCA"/>
              </a:gs>
              <a:gs pos="100000">
                <a:srgbClr val="EFF2EB"/>
              </a:gs>
            </a:gsLst>
            <a:lin ang="16200000" scaled="0"/>
          </a:gradFill>
          <a:ln w="9525" cap="flat" cmpd="sng">
            <a:solidFill>
              <a:srgbClr val="567139"/>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Bai Jamjuree"/>
              <a:ea typeface="Bai Jamjuree"/>
              <a:cs typeface="Bai Jamjuree"/>
              <a:sym typeface="Bai Jamjuree"/>
            </a:endParaRPr>
          </a:p>
        </p:txBody>
      </p:sp>
      <p:sp>
        <p:nvSpPr>
          <p:cNvPr id="658" name="Google Shape;658;p39"/>
          <p:cNvSpPr/>
          <p:nvPr/>
        </p:nvSpPr>
        <p:spPr>
          <a:xfrm>
            <a:off x="714729" y="3818705"/>
            <a:ext cx="801300" cy="694200"/>
          </a:xfrm>
          <a:prstGeom prst="hexagon">
            <a:avLst>
              <a:gd name="adj" fmla="val 25000"/>
              <a:gd name="vf" fmla="val 115470"/>
            </a:avLst>
          </a:prstGeom>
          <a:gradFill>
            <a:gsLst>
              <a:gs pos="0">
                <a:srgbClr val="C0D2B3"/>
              </a:gs>
              <a:gs pos="35000">
                <a:srgbClr val="D3DFCA"/>
              </a:gs>
              <a:gs pos="100000">
                <a:srgbClr val="EFF2EB"/>
              </a:gs>
            </a:gsLst>
            <a:lin ang="16200000" scaled="0"/>
          </a:gradFill>
          <a:ln w="9525" cap="flat" cmpd="sng">
            <a:solidFill>
              <a:srgbClr val="567139"/>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Bai Jamjuree"/>
              <a:ea typeface="Bai Jamjuree"/>
              <a:cs typeface="Bai Jamjuree"/>
              <a:sym typeface="Bai Jamjuree"/>
            </a:endParaRPr>
          </a:p>
        </p:txBody>
      </p:sp>
      <p:sp>
        <p:nvSpPr>
          <p:cNvPr id="659" name="Google Shape;659;p39"/>
          <p:cNvSpPr/>
          <p:nvPr/>
        </p:nvSpPr>
        <p:spPr>
          <a:xfrm>
            <a:off x="963835" y="1530338"/>
            <a:ext cx="347085" cy="347070"/>
          </a:xfrm>
          <a:custGeom>
            <a:avLst/>
            <a:gdLst/>
            <a:ahLst/>
            <a:cxnLst/>
            <a:rect l="l" t="t" r="r" b="b"/>
            <a:pathLst>
              <a:path w="433856" h="433838" extrusionOk="0">
                <a:moveTo>
                  <a:pt x="395472" y="280638"/>
                </a:moveTo>
                <a:cubicBezTo>
                  <a:pt x="389587" y="280638"/>
                  <a:pt x="383964" y="282011"/>
                  <a:pt x="378994" y="284365"/>
                </a:cubicBezTo>
                <a:lnTo>
                  <a:pt x="331718" y="237091"/>
                </a:lnTo>
                <a:lnTo>
                  <a:pt x="331718" y="196617"/>
                </a:lnTo>
                <a:lnTo>
                  <a:pt x="379060" y="149343"/>
                </a:lnTo>
                <a:cubicBezTo>
                  <a:pt x="403973" y="161570"/>
                  <a:pt x="434117" y="142673"/>
                  <a:pt x="433855" y="114819"/>
                </a:cubicBezTo>
                <a:cubicBezTo>
                  <a:pt x="434117" y="86965"/>
                  <a:pt x="403973" y="68068"/>
                  <a:pt x="379060" y="80295"/>
                </a:cubicBezTo>
                <a:lnTo>
                  <a:pt x="353558" y="54795"/>
                </a:lnTo>
                <a:cubicBezTo>
                  <a:pt x="365786" y="29883"/>
                  <a:pt x="346888" y="-260"/>
                  <a:pt x="319033" y="2"/>
                </a:cubicBezTo>
                <a:cubicBezTo>
                  <a:pt x="291177" y="-260"/>
                  <a:pt x="272280" y="29883"/>
                  <a:pt x="284508" y="54795"/>
                </a:cubicBezTo>
                <a:lnTo>
                  <a:pt x="237166" y="102134"/>
                </a:lnTo>
                <a:lnTo>
                  <a:pt x="196691" y="102134"/>
                </a:lnTo>
                <a:lnTo>
                  <a:pt x="149350" y="54795"/>
                </a:lnTo>
                <a:cubicBezTo>
                  <a:pt x="161577" y="29883"/>
                  <a:pt x="142680" y="-260"/>
                  <a:pt x="114824" y="2"/>
                </a:cubicBezTo>
                <a:cubicBezTo>
                  <a:pt x="86969" y="-260"/>
                  <a:pt x="68071" y="29883"/>
                  <a:pt x="80299" y="54795"/>
                </a:cubicBezTo>
                <a:lnTo>
                  <a:pt x="54798" y="80295"/>
                </a:lnTo>
                <a:cubicBezTo>
                  <a:pt x="29884" y="68068"/>
                  <a:pt x="-260" y="86965"/>
                  <a:pt x="2" y="114819"/>
                </a:cubicBezTo>
                <a:cubicBezTo>
                  <a:pt x="-260" y="142673"/>
                  <a:pt x="29884" y="161570"/>
                  <a:pt x="54798" y="149343"/>
                </a:cubicBezTo>
                <a:lnTo>
                  <a:pt x="102139" y="196682"/>
                </a:lnTo>
                <a:lnTo>
                  <a:pt x="102139" y="237156"/>
                </a:lnTo>
                <a:lnTo>
                  <a:pt x="54863" y="284495"/>
                </a:lnTo>
                <a:cubicBezTo>
                  <a:pt x="29950" y="272268"/>
                  <a:pt x="-194" y="291165"/>
                  <a:pt x="67" y="319019"/>
                </a:cubicBezTo>
                <a:cubicBezTo>
                  <a:pt x="-194" y="346874"/>
                  <a:pt x="29950" y="365770"/>
                  <a:pt x="54863" y="353543"/>
                </a:cubicBezTo>
                <a:lnTo>
                  <a:pt x="80365" y="379043"/>
                </a:lnTo>
                <a:cubicBezTo>
                  <a:pt x="68137" y="403955"/>
                  <a:pt x="87034" y="434098"/>
                  <a:pt x="114890" y="433837"/>
                </a:cubicBezTo>
                <a:cubicBezTo>
                  <a:pt x="142745" y="434098"/>
                  <a:pt x="161642" y="403955"/>
                  <a:pt x="149415" y="379043"/>
                </a:cubicBezTo>
                <a:lnTo>
                  <a:pt x="196691" y="331704"/>
                </a:lnTo>
                <a:lnTo>
                  <a:pt x="237166" y="331704"/>
                </a:lnTo>
                <a:lnTo>
                  <a:pt x="284508" y="378978"/>
                </a:lnTo>
                <a:cubicBezTo>
                  <a:pt x="272280" y="403890"/>
                  <a:pt x="291177" y="434033"/>
                  <a:pt x="319033" y="433771"/>
                </a:cubicBezTo>
                <a:cubicBezTo>
                  <a:pt x="346888" y="434033"/>
                  <a:pt x="365786" y="403890"/>
                  <a:pt x="353558" y="378978"/>
                </a:cubicBezTo>
                <a:lnTo>
                  <a:pt x="379060" y="353477"/>
                </a:lnTo>
                <a:cubicBezTo>
                  <a:pt x="403973" y="365705"/>
                  <a:pt x="434117" y="346808"/>
                  <a:pt x="433855" y="318954"/>
                </a:cubicBezTo>
                <a:cubicBezTo>
                  <a:pt x="433724" y="297769"/>
                  <a:pt x="416593" y="280638"/>
                  <a:pt x="395472" y="280638"/>
                </a:cubicBezTo>
                <a:close/>
                <a:moveTo>
                  <a:pt x="302882" y="73103"/>
                </a:moveTo>
                <a:cubicBezTo>
                  <a:pt x="312756" y="78072"/>
                  <a:pt x="326029" y="78072"/>
                  <a:pt x="335903" y="73103"/>
                </a:cubicBezTo>
                <a:lnTo>
                  <a:pt x="361470" y="98669"/>
                </a:lnTo>
                <a:cubicBezTo>
                  <a:pt x="356500" y="108542"/>
                  <a:pt x="356500" y="121815"/>
                  <a:pt x="361470" y="131689"/>
                </a:cubicBezTo>
                <a:lnTo>
                  <a:pt x="319425" y="173732"/>
                </a:lnTo>
                <a:cubicBezTo>
                  <a:pt x="310271" y="164578"/>
                  <a:pt x="270057" y="124365"/>
                  <a:pt x="260902" y="115211"/>
                </a:cubicBezTo>
                <a:lnTo>
                  <a:pt x="302882" y="73103"/>
                </a:lnTo>
                <a:close/>
                <a:moveTo>
                  <a:pt x="73106" y="131623"/>
                </a:moveTo>
                <a:cubicBezTo>
                  <a:pt x="78076" y="121750"/>
                  <a:pt x="78076" y="108477"/>
                  <a:pt x="73106" y="98603"/>
                </a:cubicBezTo>
                <a:lnTo>
                  <a:pt x="98673" y="73103"/>
                </a:lnTo>
                <a:cubicBezTo>
                  <a:pt x="108547" y="78072"/>
                  <a:pt x="121821" y="78072"/>
                  <a:pt x="131695" y="73103"/>
                </a:cubicBezTo>
                <a:lnTo>
                  <a:pt x="173739" y="115146"/>
                </a:lnTo>
                <a:lnTo>
                  <a:pt x="115217" y="173666"/>
                </a:lnTo>
                <a:lnTo>
                  <a:pt x="73106" y="131623"/>
                </a:lnTo>
                <a:close/>
                <a:moveTo>
                  <a:pt x="131629" y="361389"/>
                </a:moveTo>
                <a:cubicBezTo>
                  <a:pt x="121755" y="356420"/>
                  <a:pt x="108482" y="356420"/>
                  <a:pt x="98608" y="361389"/>
                </a:cubicBezTo>
                <a:lnTo>
                  <a:pt x="73041" y="335823"/>
                </a:lnTo>
                <a:cubicBezTo>
                  <a:pt x="78010" y="325950"/>
                  <a:pt x="78010" y="312677"/>
                  <a:pt x="73041" y="302803"/>
                </a:cubicBezTo>
                <a:lnTo>
                  <a:pt x="115086" y="260760"/>
                </a:lnTo>
                <a:lnTo>
                  <a:pt x="173608" y="319281"/>
                </a:lnTo>
                <a:lnTo>
                  <a:pt x="131629" y="361389"/>
                </a:lnTo>
                <a:close/>
                <a:moveTo>
                  <a:pt x="197410" y="307119"/>
                </a:moveTo>
                <a:cubicBezTo>
                  <a:pt x="188975" y="298684"/>
                  <a:pt x="136664" y="246375"/>
                  <a:pt x="128229" y="237941"/>
                </a:cubicBezTo>
                <a:lnTo>
                  <a:pt x="128229" y="197402"/>
                </a:lnTo>
                <a:lnTo>
                  <a:pt x="197410" y="128223"/>
                </a:lnTo>
                <a:lnTo>
                  <a:pt x="237951" y="128223"/>
                </a:lnTo>
                <a:cubicBezTo>
                  <a:pt x="246386" y="136658"/>
                  <a:pt x="298697" y="188967"/>
                  <a:pt x="307132" y="197402"/>
                </a:cubicBezTo>
                <a:lnTo>
                  <a:pt x="307132" y="237941"/>
                </a:lnTo>
                <a:lnTo>
                  <a:pt x="237951" y="307119"/>
                </a:lnTo>
                <a:lnTo>
                  <a:pt x="197410" y="307119"/>
                </a:lnTo>
                <a:close/>
                <a:moveTo>
                  <a:pt x="361405" y="335823"/>
                </a:moveTo>
                <a:lnTo>
                  <a:pt x="335903" y="361324"/>
                </a:lnTo>
                <a:cubicBezTo>
                  <a:pt x="326029" y="356355"/>
                  <a:pt x="312756" y="356355"/>
                  <a:pt x="302882" y="361324"/>
                </a:cubicBezTo>
                <a:lnTo>
                  <a:pt x="260837" y="319281"/>
                </a:lnTo>
                <a:lnTo>
                  <a:pt x="319360" y="260760"/>
                </a:lnTo>
                <a:lnTo>
                  <a:pt x="361405" y="302803"/>
                </a:lnTo>
                <a:cubicBezTo>
                  <a:pt x="356435" y="312742"/>
                  <a:pt x="356435" y="325950"/>
                  <a:pt x="361405" y="335823"/>
                </a:cubicBezTo>
                <a:lnTo>
                  <a:pt x="361405" y="335823"/>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grpSp>
        <p:nvGrpSpPr>
          <p:cNvPr id="660" name="Google Shape;660;p39"/>
          <p:cNvGrpSpPr/>
          <p:nvPr/>
        </p:nvGrpSpPr>
        <p:grpSpPr>
          <a:xfrm>
            <a:off x="956939" y="3992079"/>
            <a:ext cx="327083" cy="347452"/>
            <a:chOff x="9327967" y="1834511"/>
            <a:chExt cx="408547" cy="433990"/>
          </a:xfrm>
        </p:grpSpPr>
        <p:sp>
          <p:nvSpPr>
            <p:cNvPr id="661" name="Google Shape;661;p39"/>
            <p:cNvSpPr/>
            <p:nvPr/>
          </p:nvSpPr>
          <p:spPr>
            <a:xfrm>
              <a:off x="9336903" y="1834511"/>
              <a:ext cx="391002" cy="433990"/>
            </a:xfrm>
            <a:custGeom>
              <a:avLst/>
              <a:gdLst/>
              <a:ahLst/>
              <a:cxnLst/>
              <a:rect l="l" t="t" r="r" b="b"/>
              <a:pathLst>
                <a:path w="391002" h="433990" extrusionOk="0">
                  <a:moveTo>
                    <a:pt x="383591" y="108377"/>
                  </a:moveTo>
                  <a:cubicBezTo>
                    <a:pt x="363844" y="74180"/>
                    <a:pt x="314410" y="72545"/>
                    <a:pt x="275177" y="78953"/>
                  </a:cubicBezTo>
                  <a:cubicBezTo>
                    <a:pt x="236728" y="-26318"/>
                    <a:pt x="154208" y="-26318"/>
                    <a:pt x="115825" y="78953"/>
                  </a:cubicBezTo>
                  <a:cubicBezTo>
                    <a:pt x="76657" y="72545"/>
                    <a:pt x="27158" y="74180"/>
                    <a:pt x="7411" y="108377"/>
                  </a:cubicBezTo>
                  <a:cubicBezTo>
                    <a:pt x="-12337" y="142508"/>
                    <a:pt x="10876" y="186121"/>
                    <a:pt x="36116" y="216983"/>
                  </a:cubicBezTo>
                  <a:cubicBezTo>
                    <a:pt x="-35877" y="303423"/>
                    <a:pt x="5252" y="374040"/>
                    <a:pt x="115825" y="355012"/>
                  </a:cubicBezTo>
                  <a:cubicBezTo>
                    <a:pt x="154273" y="460284"/>
                    <a:pt x="236794" y="460349"/>
                    <a:pt x="275177" y="355012"/>
                  </a:cubicBezTo>
                  <a:cubicBezTo>
                    <a:pt x="314279" y="361420"/>
                    <a:pt x="363844" y="359786"/>
                    <a:pt x="383591" y="325589"/>
                  </a:cubicBezTo>
                  <a:cubicBezTo>
                    <a:pt x="403339" y="291457"/>
                    <a:pt x="380126" y="247845"/>
                    <a:pt x="354885" y="216983"/>
                  </a:cubicBezTo>
                  <a:cubicBezTo>
                    <a:pt x="379995" y="186251"/>
                    <a:pt x="403339" y="142574"/>
                    <a:pt x="383591" y="108377"/>
                  </a:cubicBezTo>
                  <a:lnTo>
                    <a:pt x="383591" y="108377"/>
                  </a:lnTo>
                  <a:close/>
                  <a:moveTo>
                    <a:pt x="195533" y="25337"/>
                  </a:moveTo>
                  <a:cubicBezTo>
                    <a:pt x="221101" y="25337"/>
                    <a:pt x="240455" y="60645"/>
                    <a:pt x="249872" y="84315"/>
                  </a:cubicBezTo>
                  <a:cubicBezTo>
                    <a:pt x="232217" y="88826"/>
                    <a:pt x="213973" y="95104"/>
                    <a:pt x="195533" y="102884"/>
                  </a:cubicBezTo>
                  <a:cubicBezTo>
                    <a:pt x="177094" y="95038"/>
                    <a:pt x="158785" y="88826"/>
                    <a:pt x="141196" y="84315"/>
                  </a:cubicBezTo>
                  <a:cubicBezTo>
                    <a:pt x="150546" y="60711"/>
                    <a:pt x="169967" y="25337"/>
                    <a:pt x="195533" y="25337"/>
                  </a:cubicBezTo>
                  <a:close/>
                  <a:moveTo>
                    <a:pt x="270142" y="260072"/>
                  </a:moveTo>
                  <a:cubicBezTo>
                    <a:pt x="247060" y="276549"/>
                    <a:pt x="221362" y="291392"/>
                    <a:pt x="195533" y="303161"/>
                  </a:cubicBezTo>
                  <a:cubicBezTo>
                    <a:pt x="169771" y="291392"/>
                    <a:pt x="144007" y="276549"/>
                    <a:pt x="120925" y="260072"/>
                  </a:cubicBezTo>
                  <a:cubicBezTo>
                    <a:pt x="118244" y="231891"/>
                    <a:pt x="118179" y="202140"/>
                    <a:pt x="120925" y="173893"/>
                  </a:cubicBezTo>
                  <a:cubicBezTo>
                    <a:pt x="144007" y="157416"/>
                    <a:pt x="169705" y="142574"/>
                    <a:pt x="195533" y="130804"/>
                  </a:cubicBezTo>
                  <a:cubicBezTo>
                    <a:pt x="221297" y="142574"/>
                    <a:pt x="247060" y="157416"/>
                    <a:pt x="270142" y="173893"/>
                  </a:cubicBezTo>
                  <a:cubicBezTo>
                    <a:pt x="272823" y="202140"/>
                    <a:pt x="272823" y="231825"/>
                    <a:pt x="270142" y="260072"/>
                  </a:cubicBezTo>
                  <a:lnTo>
                    <a:pt x="270142" y="260072"/>
                  </a:lnTo>
                  <a:close/>
                  <a:moveTo>
                    <a:pt x="297213" y="195013"/>
                  </a:moveTo>
                  <a:cubicBezTo>
                    <a:pt x="305648" y="202206"/>
                    <a:pt x="313495" y="209594"/>
                    <a:pt x="320687" y="216983"/>
                  </a:cubicBezTo>
                  <a:cubicBezTo>
                    <a:pt x="313495" y="224437"/>
                    <a:pt x="305648" y="231760"/>
                    <a:pt x="297213" y="238952"/>
                  </a:cubicBezTo>
                  <a:cubicBezTo>
                    <a:pt x="297866" y="224306"/>
                    <a:pt x="297866" y="209725"/>
                    <a:pt x="297213" y="195013"/>
                  </a:cubicBezTo>
                  <a:lnTo>
                    <a:pt x="297213" y="195013"/>
                  </a:lnTo>
                  <a:close/>
                  <a:moveTo>
                    <a:pt x="265434" y="294073"/>
                  </a:moveTo>
                  <a:cubicBezTo>
                    <a:pt x="263407" y="304992"/>
                    <a:pt x="260988" y="315454"/>
                    <a:pt x="258110" y="325393"/>
                  </a:cubicBezTo>
                  <a:cubicBezTo>
                    <a:pt x="248106" y="322908"/>
                    <a:pt x="237775" y="319769"/>
                    <a:pt x="227313" y="316042"/>
                  </a:cubicBezTo>
                  <a:cubicBezTo>
                    <a:pt x="240390" y="309308"/>
                    <a:pt x="253010" y="301984"/>
                    <a:pt x="265434" y="294073"/>
                  </a:cubicBezTo>
                  <a:close/>
                  <a:moveTo>
                    <a:pt x="163690" y="316042"/>
                  </a:moveTo>
                  <a:cubicBezTo>
                    <a:pt x="153227" y="319769"/>
                    <a:pt x="142961" y="322908"/>
                    <a:pt x="132891" y="325393"/>
                  </a:cubicBezTo>
                  <a:cubicBezTo>
                    <a:pt x="130014" y="315454"/>
                    <a:pt x="127595" y="304992"/>
                    <a:pt x="125568" y="294073"/>
                  </a:cubicBezTo>
                  <a:cubicBezTo>
                    <a:pt x="137991" y="301984"/>
                    <a:pt x="150612" y="309308"/>
                    <a:pt x="163690" y="316042"/>
                  </a:cubicBezTo>
                  <a:close/>
                  <a:moveTo>
                    <a:pt x="93789" y="239018"/>
                  </a:moveTo>
                  <a:cubicBezTo>
                    <a:pt x="85354" y="231825"/>
                    <a:pt x="77507" y="224437"/>
                    <a:pt x="70314" y="217048"/>
                  </a:cubicBezTo>
                  <a:cubicBezTo>
                    <a:pt x="77507" y="209594"/>
                    <a:pt x="85354" y="202271"/>
                    <a:pt x="93789" y="195078"/>
                  </a:cubicBezTo>
                  <a:cubicBezTo>
                    <a:pt x="93135" y="209725"/>
                    <a:pt x="93135" y="224241"/>
                    <a:pt x="93789" y="239018"/>
                  </a:cubicBezTo>
                  <a:close/>
                  <a:moveTo>
                    <a:pt x="125633" y="139893"/>
                  </a:moveTo>
                  <a:cubicBezTo>
                    <a:pt x="127660" y="128974"/>
                    <a:pt x="130080" y="118512"/>
                    <a:pt x="132957" y="108573"/>
                  </a:cubicBezTo>
                  <a:cubicBezTo>
                    <a:pt x="142961" y="111058"/>
                    <a:pt x="153293" y="114196"/>
                    <a:pt x="163755" y="117923"/>
                  </a:cubicBezTo>
                  <a:cubicBezTo>
                    <a:pt x="150612" y="124658"/>
                    <a:pt x="137991" y="131981"/>
                    <a:pt x="125633" y="139893"/>
                  </a:cubicBezTo>
                  <a:close/>
                  <a:moveTo>
                    <a:pt x="227313" y="117923"/>
                  </a:moveTo>
                  <a:cubicBezTo>
                    <a:pt x="237775" y="114196"/>
                    <a:pt x="248041" y="111058"/>
                    <a:pt x="258110" y="108573"/>
                  </a:cubicBezTo>
                  <a:cubicBezTo>
                    <a:pt x="260988" y="118512"/>
                    <a:pt x="263407" y="128974"/>
                    <a:pt x="265434" y="139893"/>
                  </a:cubicBezTo>
                  <a:cubicBezTo>
                    <a:pt x="253010" y="131981"/>
                    <a:pt x="240390" y="124724"/>
                    <a:pt x="227313" y="117923"/>
                  </a:cubicBezTo>
                  <a:close/>
                  <a:moveTo>
                    <a:pt x="29512" y="121192"/>
                  </a:moveTo>
                  <a:cubicBezTo>
                    <a:pt x="42263" y="99092"/>
                    <a:pt x="82542" y="99942"/>
                    <a:pt x="107782" y="103604"/>
                  </a:cubicBezTo>
                  <a:cubicBezTo>
                    <a:pt x="102878" y="121127"/>
                    <a:pt x="99151" y="140089"/>
                    <a:pt x="96731" y="159966"/>
                  </a:cubicBezTo>
                  <a:cubicBezTo>
                    <a:pt x="80711" y="171997"/>
                    <a:pt x="66195" y="184748"/>
                    <a:pt x="53444" y="197759"/>
                  </a:cubicBezTo>
                  <a:cubicBezTo>
                    <a:pt x="37686" y="177751"/>
                    <a:pt x="16761" y="143293"/>
                    <a:pt x="29512" y="121192"/>
                  </a:cubicBezTo>
                  <a:close/>
                  <a:moveTo>
                    <a:pt x="29512" y="312838"/>
                  </a:moveTo>
                  <a:cubicBezTo>
                    <a:pt x="16761" y="290738"/>
                    <a:pt x="37490" y="256411"/>
                    <a:pt x="53379" y="236272"/>
                  </a:cubicBezTo>
                  <a:cubicBezTo>
                    <a:pt x="66064" y="249284"/>
                    <a:pt x="80646" y="261968"/>
                    <a:pt x="96666" y="274065"/>
                  </a:cubicBezTo>
                  <a:cubicBezTo>
                    <a:pt x="99085" y="293942"/>
                    <a:pt x="102812" y="312904"/>
                    <a:pt x="107717" y="330427"/>
                  </a:cubicBezTo>
                  <a:cubicBezTo>
                    <a:pt x="82608" y="334023"/>
                    <a:pt x="42328" y="334939"/>
                    <a:pt x="29512" y="312838"/>
                  </a:cubicBezTo>
                  <a:close/>
                  <a:moveTo>
                    <a:pt x="195533" y="408629"/>
                  </a:moveTo>
                  <a:cubicBezTo>
                    <a:pt x="169967" y="408629"/>
                    <a:pt x="150612" y="373320"/>
                    <a:pt x="141196" y="349651"/>
                  </a:cubicBezTo>
                  <a:cubicBezTo>
                    <a:pt x="158851" y="345139"/>
                    <a:pt x="177094" y="338862"/>
                    <a:pt x="195533" y="331081"/>
                  </a:cubicBezTo>
                  <a:cubicBezTo>
                    <a:pt x="213973" y="338927"/>
                    <a:pt x="232282" y="345139"/>
                    <a:pt x="249872" y="349651"/>
                  </a:cubicBezTo>
                  <a:cubicBezTo>
                    <a:pt x="240455" y="373255"/>
                    <a:pt x="221101" y="408629"/>
                    <a:pt x="195533" y="408629"/>
                  </a:cubicBezTo>
                  <a:lnTo>
                    <a:pt x="195533" y="408629"/>
                  </a:lnTo>
                  <a:close/>
                  <a:moveTo>
                    <a:pt x="361490" y="312838"/>
                  </a:moveTo>
                  <a:cubicBezTo>
                    <a:pt x="348739" y="334939"/>
                    <a:pt x="308460" y="334089"/>
                    <a:pt x="283220" y="330427"/>
                  </a:cubicBezTo>
                  <a:cubicBezTo>
                    <a:pt x="288124" y="312904"/>
                    <a:pt x="291851" y="293942"/>
                    <a:pt x="294270" y="274065"/>
                  </a:cubicBezTo>
                  <a:cubicBezTo>
                    <a:pt x="310290" y="262034"/>
                    <a:pt x="324807" y="249284"/>
                    <a:pt x="337557" y="236272"/>
                  </a:cubicBezTo>
                  <a:cubicBezTo>
                    <a:pt x="353447" y="256345"/>
                    <a:pt x="374241" y="290673"/>
                    <a:pt x="361490" y="312838"/>
                  </a:cubicBezTo>
                  <a:close/>
                  <a:moveTo>
                    <a:pt x="294336" y="159966"/>
                  </a:moveTo>
                  <a:cubicBezTo>
                    <a:pt x="291916" y="140089"/>
                    <a:pt x="288189" y="121127"/>
                    <a:pt x="283285" y="103604"/>
                  </a:cubicBezTo>
                  <a:cubicBezTo>
                    <a:pt x="308656" y="99877"/>
                    <a:pt x="348739" y="99092"/>
                    <a:pt x="361555" y="121192"/>
                  </a:cubicBezTo>
                  <a:cubicBezTo>
                    <a:pt x="374306" y="143293"/>
                    <a:pt x="353578" y="177621"/>
                    <a:pt x="337688" y="197759"/>
                  </a:cubicBezTo>
                  <a:cubicBezTo>
                    <a:pt x="324872" y="184748"/>
                    <a:pt x="310290" y="171997"/>
                    <a:pt x="294336" y="159966"/>
                  </a:cubicBezTo>
                  <a:lnTo>
                    <a:pt x="294336" y="159966"/>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sp>
          <p:nvSpPr>
            <p:cNvPr id="662" name="Google Shape;662;p39"/>
            <p:cNvSpPr/>
            <p:nvPr/>
          </p:nvSpPr>
          <p:spPr>
            <a:xfrm>
              <a:off x="9494119" y="2013178"/>
              <a:ext cx="76635" cy="76444"/>
            </a:xfrm>
            <a:custGeom>
              <a:avLst/>
              <a:gdLst/>
              <a:ahLst/>
              <a:cxnLst/>
              <a:rect l="l" t="t" r="r" b="b"/>
              <a:pathLst>
                <a:path w="76635" h="76444" extrusionOk="0">
                  <a:moveTo>
                    <a:pt x="38317" y="0"/>
                  </a:moveTo>
                  <a:cubicBezTo>
                    <a:pt x="17197" y="0"/>
                    <a:pt x="0" y="17196"/>
                    <a:pt x="0" y="38316"/>
                  </a:cubicBezTo>
                  <a:cubicBezTo>
                    <a:pt x="2093" y="89186"/>
                    <a:pt x="74543" y="89121"/>
                    <a:pt x="76636" y="38316"/>
                  </a:cubicBezTo>
                  <a:cubicBezTo>
                    <a:pt x="76636" y="17196"/>
                    <a:pt x="59438" y="0"/>
                    <a:pt x="38317"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sp>
          <p:nvSpPr>
            <p:cNvPr id="663" name="Google Shape;663;p39"/>
            <p:cNvSpPr/>
            <p:nvPr/>
          </p:nvSpPr>
          <p:spPr>
            <a:xfrm>
              <a:off x="9366154" y="2230324"/>
              <a:ext cx="25436" cy="25435"/>
            </a:xfrm>
            <a:custGeom>
              <a:avLst/>
              <a:gdLst/>
              <a:ahLst/>
              <a:cxnLst/>
              <a:rect l="l" t="t" r="r" b="b"/>
              <a:pathLst>
                <a:path w="25436" h="25435" extrusionOk="0">
                  <a:moveTo>
                    <a:pt x="0" y="0"/>
                  </a:moveTo>
                  <a:lnTo>
                    <a:pt x="25436" y="0"/>
                  </a:lnTo>
                  <a:lnTo>
                    <a:pt x="25436" y="25435"/>
                  </a:lnTo>
                  <a:lnTo>
                    <a:pt x="0" y="25435"/>
                  </a:lnTo>
                  <a:lnTo>
                    <a:pt x="0" y="0"/>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sp>
          <p:nvSpPr>
            <p:cNvPr id="664" name="Google Shape;664;p39"/>
            <p:cNvSpPr/>
            <p:nvPr/>
          </p:nvSpPr>
          <p:spPr>
            <a:xfrm>
              <a:off x="9647521" y="1847229"/>
              <a:ext cx="25436" cy="25435"/>
            </a:xfrm>
            <a:custGeom>
              <a:avLst/>
              <a:gdLst/>
              <a:ahLst/>
              <a:cxnLst/>
              <a:rect l="l" t="t" r="r" b="b"/>
              <a:pathLst>
                <a:path w="25436" h="25435" extrusionOk="0">
                  <a:moveTo>
                    <a:pt x="0" y="0"/>
                  </a:moveTo>
                  <a:lnTo>
                    <a:pt x="25436" y="0"/>
                  </a:lnTo>
                  <a:lnTo>
                    <a:pt x="25436" y="25435"/>
                  </a:lnTo>
                  <a:lnTo>
                    <a:pt x="0" y="25435"/>
                  </a:lnTo>
                  <a:lnTo>
                    <a:pt x="0" y="0"/>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sp>
          <p:nvSpPr>
            <p:cNvPr id="665" name="Google Shape;665;p39"/>
            <p:cNvSpPr/>
            <p:nvPr/>
          </p:nvSpPr>
          <p:spPr>
            <a:xfrm>
              <a:off x="9711078" y="1872664"/>
              <a:ext cx="25436" cy="25435"/>
            </a:xfrm>
            <a:custGeom>
              <a:avLst/>
              <a:gdLst/>
              <a:ahLst/>
              <a:cxnLst/>
              <a:rect l="l" t="t" r="r" b="b"/>
              <a:pathLst>
                <a:path w="25436" h="25435" extrusionOk="0">
                  <a:moveTo>
                    <a:pt x="0" y="0"/>
                  </a:moveTo>
                  <a:lnTo>
                    <a:pt x="25436" y="0"/>
                  </a:lnTo>
                  <a:lnTo>
                    <a:pt x="25436" y="25435"/>
                  </a:lnTo>
                  <a:lnTo>
                    <a:pt x="0" y="25435"/>
                  </a:lnTo>
                  <a:lnTo>
                    <a:pt x="0" y="0"/>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sp>
          <p:nvSpPr>
            <p:cNvPr id="666" name="Google Shape;666;p39"/>
            <p:cNvSpPr/>
            <p:nvPr/>
          </p:nvSpPr>
          <p:spPr>
            <a:xfrm>
              <a:off x="9327967" y="1859979"/>
              <a:ext cx="25435" cy="25435"/>
            </a:xfrm>
            <a:custGeom>
              <a:avLst/>
              <a:gdLst/>
              <a:ahLst/>
              <a:cxnLst/>
              <a:rect l="l" t="t" r="r" b="b"/>
              <a:pathLst>
                <a:path w="25435" h="25435" extrusionOk="0">
                  <a:moveTo>
                    <a:pt x="0" y="0"/>
                  </a:moveTo>
                  <a:lnTo>
                    <a:pt x="25436" y="0"/>
                  </a:lnTo>
                  <a:lnTo>
                    <a:pt x="25436" y="25435"/>
                  </a:lnTo>
                  <a:lnTo>
                    <a:pt x="0" y="25435"/>
                  </a:lnTo>
                  <a:lnTo>
                    <a:pt x="0" y="0"/>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sp>
          <p:nvSpPr>
            <p:cNvPr id="667" name="Google Shape;667;p39"/>
            <p:cNvSpPr/>
            <p:nvPr/>
          </p:nvSpPr>
          <p:spPr>
            <a:xfrm>
              <a:off x="9698393" y="2217639"/>
              <a:ext cx="25435" cy="25435"/>
            </a:xfrm>
            <a:custGeom>
              <a:avLst/>
              <a:gdLst/>
              <a:ahLst/>
              <a:cxnLst/>
              <a:rect l="l" t="t" r="r" b="b"/>
              <a:pathLst>
                <a:path w="25435" h="25435" extrusionOk="0">
                  <a:moveTo>
                    <a:pt x="0" y="0"/>
                  </a:moveTo>
                  <a:lnTo>
                    <a:pt x="25436" y="0"/>
                  </a:lnTo>
                  <a:lnTo>
                    <a:pt x="25436" y="25435"/>
                  </a:lnTo>
                  <a:lnTo>
                    <a:pt x="0" y="25435"/>
                  </a:lnTo>
                  <a:lnTo>
                    <a:pt x="0" y="0"/>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grpSp>
      <p:grpSp>
        <p:nvGrpSpPr>
          <p:cNvPr id="668" name="Google Shape;668;p39"/>
          <p:cNvGrpSpPr/>
          <p:nvPr/>
        </p:nvGrpSpPr>
        <p:grpSpPr>
          <a:xfrm>
            <a:off x="950387" y="2920082"/>
            <a:ext cx="347448" cy="265352"/>
            <a:chOff x="7451510" y="1885806"/>
            <a:chExt cx="433984" cy="331441"/>
          </a:xfrm>
        </p:grpSpPr>
        <p:sp>
          <p:nvSpPr>
            <p:cNvPr id="669" name="Google Shape;669;p39"/>
            <p:cNvSpPr/>
            <p:nvPr/>
          </p:nvSpPr>
          <p:spPr>
            <a:xfrm>
              <a:off x="7681220" y="1936677"/>
              <a:ext cx="204274" cy="280570"/>
            </a:xfrm>
            <a:custGeom>
              <a:avLst/>
              <a:gdLst/>
              <a:ahLst/>
              <a:cxnLst/>
              <a:rect l="l" t="t" r="r" b="b"/>
              <a:pathLst>
                <a:path w="204274" h="280570" extrusionOk="0">
                  <a:moveTo>
                    <a:pt x="178838" y="0"/>
                  </a:moveTo>
                  <a:lnTo>
                    <a:pt x="178838" y="255135"/>
                  </a:lnTo>
                  <a:lnTo>
                    <a:pt x="0" y="255135"/>
                  </a:lnTo>
                  <a:lnTo>
                    <a:pt x="0" y="280570"/>
                  </a:lnTo>
                  <a:lnTo>
                    <a:pt x="204274" y="280570"/>
                  </a:lnTo>
                  <a:lnTo>
                    <a:pt x="204274" y="0"/>
                  </a:lnTo>
                  <a:lnTo>
                    <a:pt x="178838" y="0"/>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sp>
          <p:nvSpPr>
            <p:cNvPr id="670" name="Google Shape;670;p39"/>
            <p:cNvSpPr/>
            <p:nvPr/>
          </p:nvSpPr>
          <p:spPr>
            <a:xfrm>
              <a:off x="7451510" y="1936677"/>
              <a:ext cx="204273" cy="280570"/>
            </a:xfrm>
            <a:custGeom>
              <a:avLst/>
              <a:gdLst/>
              <a:ahLst/>
              <a:cxnLst/>
              <a:rect l="l" t="t" r="r" b="b"/>
              <a:pathLst>
                <a:path w="204273" h="280570" extrusionOk="0">
                  <a:moveTo>
                    <a:pt x="25436" y="0"/>
                  </a:moveTo>
                  <a:lnTo>
                    <a:pt x="0" y="0"/>
                  </a:lnTo>
                  <a:lnTo>
                    <a:pt x="0" y="280570"/>
                  </a:lnTo>
                  <a:lnTo>
                    <a:pt x="204274" y="280570"/>
                  </a:lnTo>
                  <a:lnTo>
                    <a:pt x="204274" y="255135"/>
                  </a:lnTo>
                  <a:lnTo>
                    <a:pt x="25436" y="255135"/>
                  </a:lnTo>
                  <a:lnTo>
                    <a:pt x="25436" y="0"/>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sp>
          <p:nvSpPr>
            <p:cNvPr id="671" name="Google Shape;671;p39"/>
            <p:cNvSpPr/>
            <p:nvPr/>
          </p:nvSpPr>
          <p:spPr>
            <a:xfrm>
              <a:off x="7502383" y="1885806"/>
              <a:ext cx="153401" cy="280570"/>
            </a:xfrm>
            <a:custGeom>
              <a:avLst/>
              <a:gdLst/>
              <a:ahLst/>
              <a:cxnLst/>
              <a:rect l="l" t="t" r="r" b="b"/>
              <a:pathLst>
                <a:path w="153401" h="280570" extrusionOk="0">
                  <a:moveTo>
                    <a:pt x="0" y="280571"/>
                  </a:moveTo>
                  <a:lnTo>
                    <a:pt x="153401" y="280571"/>
                  </a:lnTo>
                  <a:lnTo>
                    <a:pt x="153401" y="0"/>
                  </a:lnTo>
                  <a:lnTo>
                    <a:pt x="0" y="0"/>
                  </a:lnTo>
                  <a:lnTo>
                    <a:pt x="0" y="280571"/>
                  </a:lnTo>
                  <a:close/>
                  <a:moveTo>
                    <a:pt x="38971" y="50870"/>
                  </a:moveTo>
                  <a:lnTo>
                    <a:pt x="115280" y="50870"/>
                  </a:lnTo>
                  <a:lnTo>
                    <a:pt x="115280" y="76305"/>
                  </a:lnTo>
                  <a:lnTo>
                    <a:pt x="38971" y="76305"/>
                  </a:lnTo>
                  <a:lnTo>
                    <a:pt x="38971" y="50870"/>
                  </a:lnTo>
                  <a:close/>
                  <a:moveTo>
                    <a:pt x="38971" y="102525"/>
                  </a:moveTo>
                  <a:lnTo>
                    <a:pt x="115280" y="102525"/>
                  </a:lnTo>
                  <a:lnTo>
                    <a:pt x="115280" y="127960"/>
                  </a:lnTo>
                  <a:lnTo>
                    <a:pt x="38971" y="127960"/>
                  </a:lnTo>
                  <a:lnTo>
                    <a:pt x="38971" y="102525"/>
                  </a:lnTo>
                  <a:close/>
                  <a:moveTo>
                    <a:pt x="38971" y="153395"/>
                  </a:moveTo>
                  <a:lnTo>
                    <a:pt x="115280" y="153395"/>
                  </a:lnTo>
                  <a:lnTo>
                    <a:pt x="115280" y="178830"/>
                  </a:lnTo>
                  <a:lnTo>
                    <a:pt x="38971" y="178830"/>
                  </a:lnTo>
                  <a:lnTo>
                    <a:pt x="38971" y="153395"/>
                  </a:lnTo>
                  <a:close/>
                  <a:moveTo>
                    <a:pt x="38971" y="204265"/>
                  </a:moveTo>
                  <a:lnTo>
                    <a:pt x="115280" y="204265"/>
                  </a:lnTo>
                  <a:lnTo>
                    <a:pt x="115280" y="229701"/>
                  </a:lnTo>
                  <a:lnTo>
                    <a:pt x="38971" y="229701"/>
                  </a:lnTo>
                  <a:lnTo>
                    <a:pt x="38971" y="204265"/>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sp>
          <p:nvSpPr>
            <p:cNvPr id="672" name="Google Shape;672;p39"/>
            <p:cNvSpPr/>
            <p:nvPr/>
          </p:nvSpPr>
          <p:spPr>
            <a:xfrm>
              <a:off x="7745105" y="1962373"/>
              <a:ext cx="25501" cy="25451"/>
            </a:xfrm>
            <a:custGeom>
              <a:avLst/>
              <a:gdLst/>
              <a:ahLst/>
              <a:cxnLst/>
              <a:rect l="l" t="t" r="r" b="b"/>
              <a:pathLst>
                <a:path w="25501" h="25451" extrusionOk="0">
                  <a:moveTo>
                    <a:pt x="12751" y="0"/>
                  </a:moveTo>
                  <a:cubicBezTo>
                    <a:pt x="5689" y="0"/>
                    <a:pt x="0" y="5754"/>
                    <a:pt x="0" y="12750"/>
                  </a:cubicBezTo>
                  <a:cubicBezTo>
                    <a:pt x="719" y="29685"/>
                    <a:pt x="24848" y="29685"/>
                    <a:pt x="25502" y="12750"/>
                  </a:cubicBezTo>
                  <a:cubicBezTo>
                    <a:pt x="25502" y="5754"/>
                    <a:pt x="19813" y="0"/>
                    <a:pt x="12751"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sp>
          <p:nvSpPr>
            <p:cNvPr id="673" name="Google Shape;673;p39"/>
            <p:cNvSpPr/>
            <p:nvPr/>
          </p:nvSpPr>
          <p:spPr>
            <a:xfrm>
              <a:off x="7681220" y="1885806"/>
              <a:ext cx="153401" cy="280570"/>
            </a:xfrm>
            <a:custGeom>
              <a:avLst/>
              <a:gdLst/>
              <a:ahLst/>
              <a:cxnLst/>
              <a:rect l="l" t="t" r="r" b="b"/>
              <a:pathLst>
                <a:path w="153401" h="280570" extrusionOk="0">
                  <a:moveTo>
                    <a:pt x="153401" y="0"/>
                  </a:moveTo>
                  <a:lnTo>
                    <a:pt x="0" y="0"/>
                  </a:lnTo>
                  <a:lnTo>
                    <a:pt x="0" y="280571"/>
                  </a:lnTo>
                  <a:lnTo>
                    <a:pt x="153401" y="280571"/>
                  </a:lnTo>
                  <a:lnTo>
                    <a:pt x="153401" y="0"/>
                  </a:lnTo>
                  <a:close/>
                  <a:moveTo>
                    <a:pt x="114430" y="229701"/>
                  </a:moveTo>
                  <a:lnTo>
                    <a:pt x="38121" y="229701"/>
                  </a:lnTo>
                  <a:lnTo>
                    <a:pt x="38121" y="204265"/>
                  </a:lnTo>
                  <a:lnTo>
                    <a:pt x="114430" y="204265"/>
                  </a:lnTo>
                  <a:lnTo>
                    <a:pt x="114430" y="229701"/>
                  </a:lnTo>
                  <a:close/>
                  <a:moveTo>
                    <a:pt x="114430" y="178830"/>
                  </a:moveTo>
                  <a:lnTo>
                    <a:pt x="38121" y="178830"/>
                  </a:lnTo>
                  <a:lnTo>
                    <a:pt x="38121" y="153395"/>
                  </a:lnTo>
                  <a:lnTo>
                    <a:pt x="114430" y="153395"/>
                  </a:lnTo>
                  <a:lnTo>
                    <a:pt x="114430" y="178830"/>
                  </a:lnTo>
                  <a:close/>
                  <a:moveTo>
                    <a:pt x="76636" y="127633"/>
                  </a:moveTo>
                  <a:cubicBezTo>
                    <a:pt x="55515" y="127633"/>
                    <a:pt x="38317" y="110437"/>
                    <a:pt x="38317" y="89317"/>
                  </a:cubicBezTo>
                  <a:cubicBezTo>
                    <a:pt x="40410" y="38512"/>
                    <a:pt x="112795" y="38512"/>
                    <a:pt x="114888" y="89317"/>
                  </a:cubicBezTo>
                  <a:cubicBezTo>
                    <a:pt x="114888" y="110437"/>
                    <a:pt x="97756" y="127633"/>
                    <a:pt x="76636" y="127633"/>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sp>
        <p:nvSpPr>
          <p:cNvPr id="156" name="Google Shape;156;p22"/>
          <p:cNvSpPr/>
          <p:nvPr/>
        </p:nvSpPr>
        <p:spPr>
          <a:xfrm>
            <a:off x="1331675" y="1478625"/>
            <a:ext cx="801300" cy="694200"/>
          </a:xfrm>
          <a:prstGeom prst="hexagon">
            <a:avLst>
              <a:gd name="adj" fmla="val 25000"/>
              <a:gd name="vf" fmla="val 115470"/>
            </a:avLst>
          </a:prstGeom>
          <a:solidFill>
            <a:schemeClr val="accent4"/>
          </a:solidFill>
          <a:ln w="9525" cap="flat" cmpd="sng">
            <a:solidFill>
              <a:srgbClr val="0E1F0C"/>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Bai Jamjuree"/>
              <a:ea typeface="Bai Jamjuree"/>
              <a:cs typeface="Bai Jamjuree"/>
              <a:sym typeface="Bai Jamjuree"/>
            </a:endParaRPr>
          </a:p>
        </p:txBody>
      </p:sp>
      <p:sp>
        <p:nvSpPr>
          <p:cNvPr id="157" name="Google Shape;157;p22"/>
          <p:cNvSpPr/>
          <p:nvPr/>
        </p:nvSpPr>
        <p:spPr>
          <a:xfrm>
            <a:off x="4171350" y="1478613"/>
            <a:ext cx="801300" cy="694200"/>
          </a:xfrm>
          <a:prstGeom prst="hexagon">
            <a:avLst>
              <a:gd name="adj" fmla="val 25000"/>
              <a:gd name="vf" fmla="val 115470"/>
            </a:avLst>
          </a:prstGeom>
          <a:solidFill>
            <a:schemeClr val="accent4"/>
          </a:solidFill>
          <a:ln w="9525" cap="flat" cmpd="sng">
            <a:solidFill>
              <a:srgbClr val="0E1F0C"/>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Bai Jamjuree"/>
              <a:ea typeface="Bai Jamjuree"/>
              <a:cs typeface="Bai Jamjuree"/>
              <a:sym typeface="Bai Jamjuree"/>
            </a:endParaRPr>
          </a:p>
        </p:txBody>
      </p:sp>
      <p:sp>
        <p:nvSpPr>
          <p:cNvPr id="158" name="Google Shape;158;p22"/>
          <p:cNvSpPr/>
          <p:nvPr/>
        </p:nvSpPr>
        <p:spPr>
          <a:xfrm>
            <a:off x="7298793" y="1478613"/>
            <a:ext cx="801300" cy="694200"/>
          </a:xfrm>
          <a:prstGeom prst="hexagon">
            <a:avLst>
              <a:gd name="adj" fmla="val 25000"/>
              <a:gd name="vf" fmla="val 115470"/>
            </a:avLst>
          </a:prstGeom>
          <a:solidFill>
            <a:schemeClr val="accent4"/>
          </a:solidFill>
          <a:ln w="9525" cap="flat" cmpd="sng">
            <a:solidFill>
              <a:srgbClr val="0E1F0C"/>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Bai Jamjuree"/>
              <a:ea typeface="Bai Jamjuree"/>
              <a:cs typeface="Bai Jamjuree"/>
              <a:sym typeface="Bai Jamjuree"/>
            </a:endParaRPr>
          </a:p>
        </p:txBody>
      </p:sp>
      <p:sp>
        <p:nvSpPr>
          <p:cNvPr id="159" name="Google Shape;159;p22"/>
          <p:cNvSpPr/>
          <p:nvPr/>
        </p:nvSpPr>
        <p:spPr>
          <a:xfrm>
            <a:off x="1890450" y="3196713"/>
            <a:ext cx="801300" cy="694200"/>
          </a:xfrm>
          <a:prstGeom prst="hexagon">
            <a:avLst>
              <a:gd name="adj" fmla="val 25000"/>
              <a:gd name="vf" fmla="val 115470"/>
            </a:avLst>
          </a:prstGeom>
          <a:solidFill>
            <a:schemeClr val="accent4"/>
          </a:solidFill>
          <a:ln w="9525" cap="flat" cmpd="sng">
            <a:solidFill>
              <a:srgbClr val="0E1F0C"/>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Bai Jamjuree"/>
              <a:ea typeface="Bai Jamjuree"/>
              <a:cs typeface="Bai Jamjuree"/>
              <a:sym typeface="Bai Jamjuree"/>
            </a:endParaRPr>
          </a:p>
        </p:txBody>
      </p:sp>
      <p:sp>
        <p:nvSpPr>
          <p:cNvPr id="160" name="Google Shape;160;p22"/>
          <p:cNvSpPr/>
          <p:nvPr/>
        </p:nvSpPr>
        <p:spPr>
          <a:xfrm>
            <a:off x="5853621" y="3229736"/>
            <a:ext cx="801300" cy="694200"/>
          </a:xfrm>
          <a:prstGeom prst="hexagon">
            <a:avLst>
              <a:gd name="adj" fmla="val 25000"/>
              <a:gd name="vf" fmla="val 115470"/>
            </a:avLst>
          </a:prstGeom>
          <a:solidFill>
            <a:schemeClr val="accent4"/>
          </a:solidFill>
          <a:ln w="9525" cap="flat" cmpd="sng">
            <a:solidFill>
              <a:srgbClr val="0E1F0C"/>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Bai Jamjuree"/>
              <a:ea typeface="Bai Jamjuree"/>
              <a:cs typeface="Bai Jamjuree"/>
              <a:sym typeface="Bai Jamjuree"/>
            </a:endParaRPr>
          </a:p>
        </p:txBody>
      </p:sp>
      <p:sp>
        <p:nvSpPr>
          <p:cNvPr id="161" name="Google Shape;161;p22"/>
          <p:cNvSpPr txBox="1">
            <a:spLocks noGrp="1"/>
          </p:cNvSpPr>
          <p:nvPr>
            <p:ph type="title"/>
          </p:nvPr>
        </p:nvSpPr>
        <p:spPr>
          <a:xfrm>
            <a:off x="732073" y="2270881"/>
            <a:ext cx="1998555" cy="5277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2400"/>
              <a:buNone/>
            </a:pPr>
            <a:r>
              <a:rPr lang="en-US" sz="1800"/>
              <a:t>ANOTACIJA</a:t>
            </a:r>
            <a:endParaRPr sz="1800"/>
          </a:p>
        </p:txBody>
      </p:sp>
      <p:sp>
        <p:nvSpPr>
          <p:cNvPr id="162" name="Google Shape;162;p22"/>
          <p:cNvSpPr txBox="1">
            <a:spLocks noGrp="1"/>
          </p:cNvSpPr>
          <p:nvPr>
            <p:ph type="title" idx="2"/>
          </p:nvPr>
        </p:nvSpPr>
        <p:spPr>
          <a:xfrm rot="3096">
            <a:off x="5921115" y="3318382"/>
            <a:ext cx="666300" cy="5169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3000"/>
              <a:buNone/>
            </a:pPr>
            <a:r>
              <a:rPr lang="en-US"/>
              <a:t>05</a:t>
            </a:r>
            <a:endParaRPr/>
          </a:p>
        </p:txBody>
      </p:sp>
      <p:sp>
        <p:nvSpPr>
          <p:cNvPr id="163" name="Google Shape;163;p22"/>
          <p:cNvSpPr txBox="1">
            <a:spLocks noGrp="1"/>
          </p:cNvSpPr>
          <p:nvPr>
            <p:ph type="title" idx="4"/>
          </p:nvPr>
        </p:nvSpPr>
        <p:spPr>
          <a:xfrm>
            <a:off x="4238843" y="1567424"/>
            <a:ext cx="666300" cy="5166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3000"/>
              <a:buNone/>
            </a:pPr>
            <a:r>
              <a:rPr lang="en-US"/>
              <a:t>02</a:t>
            </a:r>
            <a:endParaRPr/>
          </a:p>
        </p:txBody>
      </p:sp>
      <p:sp>
        <p:nvSpPr>
          <p:cNvPr id="164" name="Google Shape;164;p22"/>
          <p:cNvSpPr txBox="1">
            <a:spLocks noGrp="1"/>
          </p:cNvSpPr>
          <p:nvPr>
            <p:ph type="title" idx="5"/>
          </p:nvPr>
        </p:nvSpPr>
        <p:spPr>
          <a:xfrm>
            <a:off x="3052441" y="2270881"/>
            <a:ext cx="3039103" cy="692182"/>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Clr>
                <a:schemeClr val="hlink"/>
              </a:buClr>
              <a:buSzPts val="1100"/>
              <a:buFont typeface="Arial"/>
              <a:buNone/>
            </a:pPr>
            <a:r>
              <a:rPr lang="en-US" sz="1800"/>
              <a:t>VSEBINA IZOBRAŽEVALNEGA PROGRAMA</a:t>
            </a:r>
            <a:endParaRPr sz="1800"/>
          </a:p>
        </p:txBody>
      </p:sp>
      <p:sp>
        <p:nvSpPr>
          <p:cNvPr id="165" name="Google Shape;165;p22"/>
          <p:cNvSpPr txBox="1">
            <a:spLocks noGrp="1"/>
          </p:cNvSpPr>
          <p:nvPr>
            <p:ph type="title" idx="6"/>
          </p:nvPr>
        </p:nvSpPr>
        <p:spPr>
          <a:xfrm>
            <a:off x="6482900" y="2346062"/>
            <a:ext cx="2343113" cy="638375"/>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Clr>
                <a:schemeClr val="hlink"/>
              </a:buClr>
              <a:buSzPts val="1100"/>
              <a:buFont typeface="Arial"/>
              <a:buNone/>
            </a:pPr>
            <a:r>
              <a:rPr lang="en-US" sz="1800"/>
              <a:t>LITERATURA ZA TEČAJ</a:t>
            </a:r>
            <a:endParaRPr sz="1800"/>
          </a:p>
        </p:txBody>
      </p:sp>
      <p:sp>
        <p:nvSpPr>
          <p:cNvPr id="166" name="Google Shape;166;p22"/>
          <p:cNvSpPr txBox="1">
            <a:spLocks noGrp="1"/>
          </p:cNvSpPr>
          <p:nvPr>
            <p:ph type="title" idx="8"/>
          </p:nvPr>
        </p:nvSpPr>
        <p:spPr>
          <a:xfrm>
            <a:off x="4571993" y="4075800"/>
            <a:ext cx="3460857" cy="842073"/>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Clr>
                <a:schemeClr val="hlink"/>
              </a:buClr>
              <a:buSzPts val="1100"/>
              <a:buFont typeface="Arial"/>
              <a:buNone/>
            </a:pPr>
            <a:r>
              <a:rPr lang="en-US" sz="1800"/>
              <a:t>ORGANIZACIJA ZBIRANJA KREDITNIH TOČK IN OCENJEVANJE ŠTUDENTOV</a:t>
            </a:r>
            <a:endParaRPr sz="1800"/>
          </a:p>
        </p:txBody>
      </p:sp>
      <p:sp>
        <p:nvSpPr>
          <p:cNvPr id="167" name="Google Shape;167;p22"/>
          <p:cNvSpPr txBox="1">
            <a:spLocks noGrp="1"/>
          </p:cNvSpPr>
          <p:nvPr>
            <p:ph type="title" idx="9"/>
          </p:nvPr>
        </p:nvSpPr>
        <p:spPr>
          <a:xfrm>
            <a:off x="1287790" y="4339650"/>
            <a:ext cx="2314808" cy="5277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Clr>
                <a:schemeClr val="hlink"/>
              </a:buClr>
              <a:buSzPts val="1100"/>
              <a:buFont typeface="Arial"/>
              <a:buNone/>
            </a:pPr>
            <a:r>
              <a:rPr lang="en-US" sz="1800"/>
              <a:t>ORGANIZACIJA USPOSABLJANJA</a:t>
            </a:r>
            <a:endParaRPr sz="1800"/>
          </a:p>
        </p:txBody>
      </p:sp>
      <p:sp>
        <p:nvSpPr>
          <p:cNvPr id="168" name="Google Shape;168;p22"/>
          <p:cNvSpPr txBox="1">
            <a:spLocks noGrp="1"/>
          </p:cNvSpPr>
          <p:nvPr>
            <p:ph type="title" idx="13"/>
          </p:nvPr>
        </p:nvSpPr>
        <p:spPr>
          <a:xfrm rot="3094">
            <a:off x="1957788" y="3285674"/>
            <a:ext cx="666600" cy="5163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3000"/>
              <a:buNone/>
            </a:pPr>
            <a:r>
              <a:rPr lang="en-US"/>
              <a:t>04</a:t>
            </a:r>
            <a:endParaRPr/>
          </a:p>
        </p:txBody>
      </p:sp>
      <p:sp>
        <p:nvSpPr>
          <p:cNvPr id="169" name="Google Shape;169;p22"/>
          <p:cNvSpPr txBox="1">
            <a:spLocks noGrp="1"/>
          </p:cNvSpPr>
          <p:nvPr>
            <p:ph type="title" idx="14"/>
          </p:nvPr>
        </p:nvSpPr>
        <p:spPr>
          <a:xfrm rot="1548">
            <a:off x="1399171" y="1567427"/>
            <a:ext cx="666300" cy="5166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3000"/>
              <a:buNone/>
            </a:pPr>
            <a:r>
              <a:rPr lang="en-US"/>
              <a:t>01</a:t>
            </a:r>
            <a:endParaRPr/>
          </a:p>
        </p:txBody>
      </p:sp>
      <p:sp>
        <p:nvSpPr>
          <p:cNvPr id="170" name="Google Shape;170;p22"/>
          <p:cNvSpPr txBox="1">
            <a:spLocks noGrp="1"/>
          </p:cNvSpPr>
          <p:nvPr>
            <p:ph type="title" idx="15"/>
          </p:nvPr>
        </p:nvSpPr>
        <p:spPr>
          <a:xfrm rot="1547">
            <a:off x="7366133" y="1567436"/>
            <a:ext cx="666600" cy="5166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3000"/>
              <a:buNone/>
            </a:pPr>
            <a:r>
              <a:rPr lang="en-US"/>
              <a:t>03</a:t>
            </a:r>
            <a:endParaRPr/>
          </a:p>
        </p:txBody>
      </p:sp>
      <p:sp>
        <p:nvSpPr>
          <p:cNvPr id="171" name="Google Shape;171;p22"/>
          <p:cNvSpPr txBox="1">
            <a:spLocks noGrp="1"/>
          </p:cNvSpPr>
          <p:nvPr>
            <p:ph type="title" idx="16"/>
          </p:nvPr>
        </p:nvSpPr>
        <p:spPr>
          <a:xfrm>
            <a:off x="620775" y="379548"/>
            <a:ext cx="7704000" cy="5643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000"/>
              <a:buNone/>
            </a:pPr>
            <a:r>
              <a:rPr lang="en-US"/>
              <a:t>KAZALO VSEBINE</a:t>
            </a:r>
            <a:endParaRPr/>
          </a:p>
        </p:txBody>
      </p:sp>
      <p:grpSp>
        <p:nvGrpSpPr>
          <p:cNvPr id="172" name="Google Shape;172;p22"/>
          <p:cNvGrpSpPr/>
          <p:nvPr/>
        </p:nvGrpSpPr>
        <p:grpSpPr>
          <a:xfrm>
            <a:off x="3549635" y="3437719"/>
            <a:ext cx="1075321" cy="1025568"/>
            <a:chOff x="6457443" y="664620"/>
            <a:chExt cx="1075321" cy="1025568"/>
          </a:xfrm>
        </p:grpSpPr>
        <p:sp>
          <p:nvSpPr>
            <p:cNvPr id="173" name="Google Shape;173;p22"/>
            <p:cNvSpPr/>
            <p:nvPr/>
          </p:nvSpPr>
          <p:spPr>
            <a:xfrm>
              <a:off x="6457443" y="664620"/>
              <a:ext cx="1075321" cy="1025568"/>
            </a:xfrm>
            <a:custGeom>
              <a:avLst/>
              <a:gdLst/>
              <a:ahLst/>
              <a:cxnLst/>
              <a:rect l="l" t="t" r="r" b="b"/>
              <a:pathLst>
                <a:path w="34235" h="32651" extrusionOk="0">
                  <a:moveTo>
                    <a:pt x="24792" y="5770"/>
                  </a:moveTo>
                  <a:cubicBezTo>
                    <a:pt x="24815" y="5770"/>
                    <a:pt x="24838" y="5770"/>
                    <a:pt x="24861" y="5770"/>
                  </a:cubicBezTo>
                  <a:cubicBezTo>
                    <a:pt x="26223" y="5865"/>
                    <a:pt x="27489" y="7100"/>
                    <a:pt x="27014" y="8462"/>
                  </a:cubicBezTo>
                  <a:cubicBezTo>
                    <a:pt x="26729" y="9349"/>
                    <a:pt x="25969" y="9729"/>
                    <a:pt x="25146" y="9887"/>
                  </a:cubicBezTo>
                  <a:cubicBezTo>
                    <a:pt x="25122" y="9863"/>
                    <a:pt x="25061" y="9803"/>
                    <a:pt x="24978" y="9803"/>
                  </a:cubicBezTo>
                  <a:cubicBezTo>
                    <a:pt x="24952" y="9803"/>
                    <a:pt x="24923" y="9809"/>
                    <a:pt x="24892" y="9824"/>
                  </a:cubicBezTo>
                  <a:cubicBezTo>
                    <a:pt x="24729" y="9861"/>
                    <a:pt x="24565" y="9879"/>
                    <a:pt x="24403" y="9879"/>
                  </a:cubicBezTo>
                  <a:cubicBezTo>
                    <a:pt x="23313" y="9879"/>
                    <a:pt x="22340" y="9070"/>
                    <a:pt x="22422" y="7829"/>
                  </a:cubicBezTo>
                  <a:cubicBezTo>
                    <a:pt x="22484" y="6586"/>
                    <a:pt x="23584" y="5770"/>
                    <a:pt x="24792" y="5770"/>
                  </a:cubicBezTo>
                  <a:close/>
                  <a:moveTo>
                    <a:pt x="24773" y="601"/>
                  </a:moveTo>
                  <a:cubicBezTo>
                    <a:pt x="24834" y="601"/>
                    <a:pt x="24895" y="604"/>
                    <a:pt x="24956" y="608"/>
                  </a:cubicBezTo>
                  <a:cubicBezTo>
                    <a:pt x="27426" y="767"/>
                    <a:pt x="26729" y="4187"/>
                    <a:pt x="26223" y="5675"/>
                  </a:cubicBezTo>
                  <a:cubicBezTo>
                    <a:pt x="25779" y="5422"/>
                    <a:pt x="25241" y="5295"/>
                    <a:pt x="24734" y="5295"/>
                  </a:cubicBezTo>
                  <a:cubicBezTo>
                    <a:pt x="23087" y="5359"/>
                    <a:pt x="21662" y="6784"/>
                    <a:pt x="21947" y="8462"/>
                  </a:cubicBezTo>
                  <a:cubicBezTo>
                    <a:pt x="22115" y="9583"/>
                    <a:pt x="23150" y="10406"/>
                    <a:pt x="24242" y="10406"/>
                  </a:cubicBezTo>
                  <a:cubicBezTo>
                    <a:pt x="24384" y="10406"/>
                    <a:pt x="24528" y="10392"/>
                    <a:pt x="24671" y="10362"/>
                  </a:cubicBezTo>
                  <a:lnTo>
                    <a:pt x="24861" y="10362"/>
                  </a:lnTo>
                  <a:cubicBezTo>
                    <a:pt x="24481" y="10964"/>
                    <a:pt x="24101" y="11566"/>
                    <a:pt x="23752" y="12199"/>
                  </a:cubicBezTo>
                  <a:cubicBezTo>
                    <a:pt x="22531" y="10896"/>
                    <a:pt x="20797" y="10105"/>
                    <a:pt x="18971" y="10105"/>
                  </a:cubicBezTo>
                  <a:cubicBezTo>
                    <a:pt x="18667" y="10105"/>
                    <a:pt x="18360" y="10127"/>
                    <a:pt x="18052" y="10172"/>
                  </a:cubicBezTo>
                  <a:cubicBezTo>
                    <a:pt x="17989" y="10172"/>
                    <a:pt x="17862" y="10204"/>
                    <a:pt x="17767" y="10204"/>
                  </a:cubicBezTo>
                  <a:cubicBezTo>
                    <a:pt x="18844" y="7924"/>
                    <a:pt x="19794" y="5390"/>
                    <a:pt x="21187" y="3237"/>
                  </a:cubicBezTo>
                  <a:cubicBezTo>
                    <a:pt x="21949" y="2110"/>
                    <a:pt x="23238" y="601"/>
                    <a:pt x="24773" y="601"/>
                  </a:cubicBezTo>
                  <a:close/>
                  <a:moveTo>
                    <a:pt x="7398" y="6624"/>
                  </a:moveTo>
                  <a:cubicBezTo>
                    <a:pt x="7855" y="6624"/>
                    <a:pt x="8307" y="6727"/>
                    <a:pt x="8741" y="6847"/>
                  </a:cubicBezTo>
                  <a:cubicBezTo>
                    <a:pt x="11528" y="7512"/>
                    <a:pt x="14410" y="8684"/>
                    <a:pt x="16563" y="10584"/>
                  </a:cubicBezTo>
                  <a:cubicBezTo>
                    <a:pt x="14568" y="11376"/>
                    <a:pt x="13112" y="12991"/>
                    <a:pt x="12478" y="14954"/>
                  </a:cubicBezTo>
                  <a:cubicBezTo>
                    <a:pt x="11813" y="14954"/>
                    <a:pt x="11085" y="14954"/>
                    <a:pt x="10388" y="15018"/>
                  </a:cubicBezTo>
                  <a:lnTo>
                    <a:pt x="10071" y="14701"/>
                  </a:lnTo>
                  <a:cubicBezTo>
                    <a:pt x="8900" y="13498"/>
                    <a:pt x="7791" y="12326"/>
                    <a:pt x="6746" y="11122"/>
                  </a:cubicBezTo>
                  <a:cubicBezTo>
                    <a:pt x="6398" y="10806"/>
                    <a:pt x="6144" y="10457"/>
                    <a:pt x="5859" y="10141"/>
                  </a:cubicBezTo>
                  <a:cubicBezTo>
                    <a:pt x="5194" y="9317"/>
                    <a:pt x="5226" y="9412"/>
                    <a:pt x="5543" y="8146"/>
                  </a:cubicBezTo>
                  <a:cubicBezTo>
                    <a:pt x="5828" y="6974"/>
                    <a:pt x="5859" y="6784"/>
                    <a:pt x="6968" y="6657"/>
                  </a:cubicBezTo>
                  <a:cubicBezTo>
                    <a:pt x="7111" y="6634"/>
                    <a:pt x="7255" y="6624"/>
                    <a:pt x="7398" y="6624"/>
                  </a:cubicBezTo>
                  <a:close/>
                  <a:moveTo>
                    <a:pt x="12351" y="15334"/>
                  </a:moveTo>
                  <a:lnTo>
                    <a:pt x="12351" y="15334"/>
                  </a:lnTo>
                  <a:cubicBezTo>
                    <a:pt x="12225" y="15809"/>
                    <a:pt x="12161" y="16284"/>
                    <a:pt x="12066" y="16728"/>
                  </a:cubicBezTo>
                  <a:lnTo>
                    <a:pt x="10768" y="15429"/>
                  </a:lnTo>
                  <a:cubicBezTo>
                    <a:pt x="11338" y="15398"/>
                    <a:pt x="11845" y="15366"/>
                    <a:pt x="12351" y="15334"/>
                  </a:cubicBezTo>
                  <a:close/>
                  <a:moveTo>
                    <a:pt x="5031" y="13792"/>
                  </a:moveTo>
                  <a:cubicBezTo>
                    <a:pt x="5288" y="13792"/>
                    <a:pt x="5547" y="13830"/>
                    <a:pt x="5796" y="13909"/>
                  </a:cubicBezTo>
                  <a:cubicBezTo>
                    <a:pt x="7063" y="14289"/>
                    <a:pt x="7728" y="15524"/>
                    <a:pt x="7918" y="16760"/>
                  </a:cubicBezTo>
                  <a:cubicBezTo>
                    <a:pt x="7918" y="16791"/>
                    <a:pt x="7918" y="16791"/>
                    <a:pt x="7949" y="16823"/>
                  </a:cubicBezTo>
                  <a:cubicBezTo>
                    <a:pt x="7576" y="17943"/>
                    <a:pt x="6622" y="18819"/>
                    <a:pt x="5327" y="18819"/>
                  </a:cubicBezTo>
                  <a:cubicBezTo>
                    <a:pt x="5304" y="18819"/>
                    <a:pt x="5281" y="18819"/>
                    <a:pt x="5258" y="18818"/>
                  </a:cubicBezTo>
                  <a:cubicBezTo>
                    <a:pt x="3642" y="18818"/>
                    <a:pt x="2376" y="17425"/>
                    <a:pt x="2566" y="15809"/>
                  </a:cubicBezTo>
                  <a:cubicBezTo>
                    <a:pt x="2696" y="14587"/>
                    <a:pt x="3851" y="13792"/>
                    <a:pt x="5031" y="13792"/>
                  </a:cubicBezTo>
                  <a:close/>
                  <a:moveTo>
                    <a:pt x="27406" y="13387"/>
                  </a:moveTo>
                  <a:cubicBezTo>
                    <a:pt x="28289" y="13387"/>
                    <a:pt x="29168" y="13482"/>
                    <a:pt x="30055" y="13688"/>
                  </a:cubicBezTo>
                  <a:cubicBezTo>
                    <a:pt x="30878" y="13909"/>
                    <a:pt x="32081" y="14163"/>
                    <a:pt x="32651" y="14796"/>
                  </a:cubicBezTo>
                  <a:cubicBezTo>
                    <a:pt x="33221" y="15334"/>
                    <a:pt x="33126" y="16601"/>
                    <a:pt x="32651" y="17140"/>
                  </a:cubicBezTo>
                  <a:cubicBezTo>
                    <a:pt x="32335" y="17488"/>
                    <a:pt x="31765" y="17615"/>
                    <a:pt x="31321" y="17773"/>
                  </a:cubicBezTo>
                  <a:cubicBezTo>
                    <a:pt x="30086" y="18216"/>
                    <a:pt x="28819" y="18565"/>
                    <a:pt x="27553" y="18881"/>
                  </a:cubicBezTo>
                  <a:cubicBezTo>
                    <a:pt x="26888" y="18216"/>
                    <a:pt x="26159" y="17551"/>
                    <a:pt x="25494" y="16855"/>
                  </a:cubicBezTo>
                  <a:cubicBezTo>
                    <a:pt x="25494" y="16823"/>
                    <a:pt x="25462" y="16823"/>
                    <a:pt x="25462" y="16823"/>
                  </a:cubicBezTo>
                  <a:cubicBezTo>
                    <a:pt x="25462" y="16443"/>
                    <a:pt x="25462" y="16031"/>
                    <a:pt x="25367" y="15683"/>
                  </a:cubicBezTo>
                  <a:cubicBezTo>
                    <a:pt x="25304" y="14954"/>
                    <a:pt x="25051" y="14289"/>
                    <a:pt x="24734" y="13656"/>
                  </a:cubicBezTo>
                  <a:cubicBezTo>
                    <a:pt x="25637" y="13482"/>
                    <a:pt x="26523" y="13387"/>
                    <a:pt x="27406" y="13387"/>
                  </a:cubicBezTo>
                  <a:close/>
                  <a:moveTo>
                    <a:pt x="25367" y="17551"/>
                  </a:moveTo>
                  <a:cubicBezTo>
                    <a:pt x="25843" y="18058"/>
                    <a:pt x="26381" y="18565"/>
                    <a:pt x="26888" y="19040"/>
                  </a:cubicBezTo>
                  <a:cubicBezTo>
                    <a:pt x="26223" y="19198"/>
                    <a:pt x="25526" y="19325"/>
                    <a:pt x="24829" y="19483"/>
                  </a:cubicBezTo>
                  <a:cubicBezTo>
                    <a:pt x="25114" y="18881"/>
                    <a:pt x="25304" y="18216"/>
                    <a:pt x="25367" y="17551"/>
                  </a:cubicBezTo>
                  <a:close/>
                  <a:moveTo>
                    <a:pt x="23942" y="13118"/>
                  </a:moveTo>
                  <a:cubicBezTo>
                    <a:pt x="24037" y="13181"/>
                    <a:pt x="24069" y="13308"/>
                    <a:pt x="24164" y="13434"/>
                  </a:cubicBezTo>
                  <a:cubicBezTo>
                    <a:pt x="24164" y="13498"/>
                    <a:pt x="24227" y="13624"/>
                    <a:pt x="24322" y="13656"/>
                  </a:cubicBezTo>
                  <a:cubicBezTo>
                    <a:pt x="24576" y="14131"/>
                    <a:pt x="24797" y="14606"/>
                    <a:pt x="24892" y="15176"/>
                  </a:cubicBezTo>
                  <a:cubicBezTo>
                    <a:pt x="25272" y="16696"/>
                    <a:pt x="25019" y="18248"/>
                    <a:pt x="24354" y="19546"/>
                  </a:cubicBezTo>
                  <a:cubicBezTo>
                    <a:pt x="23436" y="19705"/>
                    <a:pt x="22517" y="19863"/>
                    <a:pt x="21662" y="20021"/>
                  </a:cubicBezTo>
                  <a:cubicBezTo>
                    <a:pt x="21536" y="20021"/>
                    <a:pt x="21409" y="20085"/>
                    <a:pt x="21346" y="20085"/>
                  </a:cubicBezTo>
                  <a:cubicBezTo>
                    <a:pt x="22201" y="17741"/>
                    <a:pt x="22961" y="15366"/>
                    <a:pt x="23942" y="13118"/>
                  </a:cubicBezTo>
                  <a:close/>
                  <a:moveTo>
                    <a:pt x="18980" y="10511"/>
                  </a:moveTo>
                  <a:cubicBezTo>
                    <a:pt x="20733" y="10511"/>
                    <a:pt x="22415" y="11272"/>
                    <a:pt x="23562" y="12548"/>
                  </a:cubicBezTo>
                  <a:cubicBezTo>
                    <a:pt x="22327" y="14954"/>
                    <a:pt x="21504" y="17551"/>
                    <a:pt x="20585" y="20116"/>
                  </a:cubicBezTo>
                  <a:cubicBezTo>
                    <a:pt x="19129" y="20306"/>
                    <a:pt x="17704" y="20465"/>
                    <a:pt x="16247" y="20560"/>
                  </a:cubicBezTo>
                  <a:cubicBezTo>
                    <a:pt x="14980" y="19483"/>
                    <a:pt x="13777" y="18343"/>
                    <a:pt x="12605" y="17140"/>
                  </a:cubicBezTo>
                  <a:cubicBezTo>
                    <a:pt x="12637" y="14099"/>
                    <a:pt x="14663" y="11312"/>
                    <a:pt x="17704" y="10647"/>
                  </a:cubicBezTo>
                  <a:cubicBezTo>
                    <a:pt x="18129" y="10555"/>
                    <a:pt x="18556" y="10511"/>
                    <a:pt x="18980" y="10511"/>
                  </a:cubicBezTo>
                  <a:close/>
                  <a:moveTo>
                    <a:pt x="9976" y="15493"/>
                  </a:moveTo>
                  <a:cubicBezTo>
                    <a:pt x="10673" y="16189"/>
                    <a:pt x="11433" y="16918"/>
                    <a:pt x="12161" y="17583"/>
                  </a:cubicBezTo>
                  <a:cubicBezTo>
                    <a:pt x="12161" y="17773"/>
                    <a:pt x="12161" y="17963"/>
                    <a:pt x="12193" y="18185"/>
                  </a:cubicBezTo>
                  <a:cubicBezTo>
                    <a:pt x="12320" y="19071"/>
                    <a:pt x="12637" y="19958"/>
                    <a:pt x="13048" y="20655"/>
                  </a:cubicBezTo>
                  <a:lnTo>
                    <a:pt x="10926" y="20655"/>
                  </a:lnTo>
                  <a:cubicBezTo>
                    <a:pt x="9153" y="20655"/>
                    <a:pt x="7411" y="20560"/>
                    <a:pt x="5669" y="20401"/>
                  </a:cubicBezTo>
                  <a:cubicBezTo>
                    <a:pt x="4783" y="20306"/>
                    <a:pt x="3928" y="20243"/>
                    <a:pt x="3072" y="20148"/>
                  </a:cubicBezTo>
                  <a:cubicBezTo>
                    <a:pt x="2502" y="20085"/>
                    <a:pt x="634" y="19990"/>
                    <a:pt x="1457" y="18533"/>
                  </a:cubicBezTo>
                  <a:cubicBezTo>
                    <a:pt x="1616" y="18248"/>
                    <a:pt x="2217" y="18026"/>
                    <a:pt x="2534" y="17900"/>
                  </a:cubicBezTo>
                  <a:lnTo>
                    <a:pt x="2566" y="17868"/>
                  </a:lnTo>
                  <a:cubicBezTo>
                    <a:pt x="3072" y="18660"/>
                    <a:pt x="3959" y="19198"/>
                    <a:pt x="4941" y="19325"/>
                  </a:cubicBezTo>
                  <a:cubicBezTo>
                    <a:pt x="5058" y="19338"/>
                    <a:pt x="5174" y="19344"/>
                    <a:pt x="5289" y="19344"/>
                  </a:cubicBezTo>
                  <a:cubicBezTo>
                    <a:pt x="6857" y="19344"/>
                    <a:pt x="8224" y="18167"/>
                    <a:pt x="8520" y="16633"/>
                  </a:cubicBezTo>
                  <a:cubicBezTo>
                    <a:pt x="8548" y="16462"/>
                    <a:pt x="8424" y="16343"/>
                    <a:pt x="8306" y="16343"/>
                  </a:cubicBezTo>
                  <a:cubicBezTo>
                    <a:pt x="8293" y="16343"/>
                    <a:pt x="8279" y="16345"/>
                    <a:pt x="8266" y="16348"/>
                  </a:cubicBezTo>
                  <a:cubicBezTo>
                    <a:pt x="8235" y="16031"/>
                    <a:pt x="8139" y="15809"/>
                    <a:pt x="8076" y="15524"/>
                  </a:cubicBezTo>
                  <a:lnTo>
                    <a:pt x="8076" y="15524"/>
                  </a:lnTo>
                  <a:cubicBezTo>
                    <a:pt x="8108" y="15556"/>
                    <a:pt x="8139" y="15556"/>
                    <a:pt x="8235" y="15556"/>
                  </a:cubicBezTo>
                  <a:cubicBezTo>
                    <a:pt x="8836" y="15524"/>
                    <a:pt x="9375" y="15524"/>
                    <a:pt x="9976" y="15493"/>
                  </a:cubicBezTo>
                  <a:close/>
                  <a:moveTo>
                    <a:pt x="12668" y="18090"/>
                  </a:moveTo>
                  <a:lnTo>
                    <a:pt x="12668" y="18090"/>
                  </a:lnTo>
                  <a:cubicBezTo>
                    <a:pt x="13143" y="18565"/>
                    <a:pt x="13650" y="19040"/>
                    <a:pt x="14188" y="19515"/>
                  </a:cubicBezTo>
                  <a:cubicBezTo>
                    <a:pt x="14568" y="19863"/>
                    <a:pt x="14980" y="20275"/>
                    <a:pt x="15360" y="20623"/>
                  </a:cubicBezTo>
                  <a:cubicBezTo>
                    <a:pt x="14758" y="20655"/>
                    <a:pt x="14220" y="20718"/>
                    <a:pt x="13618" y="20718"/>
                  </a:cubicBezTo>
                  <a:cubicBezTo>
                    <a:pt x="13112" y="19958"/>
                    <a:pt x="12732" y="19040"/>
                    <a:pt x="12668" y="18090"/>
                  </a:cubicBezTo>
                  <a:close/>
                  <a:moveTo>
                    <a:pt x="23942" y="20180"/>
                  </a:moveTo>
                  <a:lnTo>
                    <a:pt x="23942" y="20180"/>
                  </a:lnTo>
                  <a:cubicBezTo>
                    <a:pt x="23119" y="21415"/>
                    <a:pt x="21852" y="22365"/>
                    <a:pt x="20300" y="22808"/>
                  </a:cubicBezTo>
                  <a:cubicBezTo>
                    <a:pt x="20585" y="22080"/>
                    <a:pt x="20839" y="21383"/>
                    <a:pt x="21092" y="20655"/>
                  </a:cubicBezTo>
                  <a:lnTo>
                    <a:pt x="22644" y="20433"/>
                  </a:lnTo>
                  <a:lnTo>
                    <a:pt x="23942" y="20180"/>
                  </a:lnTo>
                  <a:close/>
                  <a:moveTo>
                    <a:pt x="15898" y="21193"/>
                  </a:moveTo>
                  <a:cubicBezTo>
                    <a:pt x="16563" y="21763"/>
                    <a:pt x="17197" y="22333"/>
                    <a:pt x="17862" y="22935"/>
                  </a:cubicBezTo>
                  <a:cubicBezTo>
                    <a:pt x="16342" y="22935"/>
                    <a:pt x="15012" y="22302"/>
                    <a:pt x="14062" y="21256"/>
                  </a:cubicBezTo>
                  <a:cubicBezTo>
                    <a:pt x="14695" y="21256"/>
                    <a:pt x="15297" y="21225"/>
                    <a:pt x="15898" y="21193"/>
                  </a:cubicBezTo>
                  <a:close/>
                  <a:moveTo>
                    <a:pt x="20364" y="20750"/>
                  </a:moveTo>
                  <a:cubicBezTo>
                    <a:pt x="20110" y="21510"/>
                    <a:pt x="19825" y="22207"/>
                    <a:pt x="19572" y="22935"/>
                  </a:cubicBezTo>
                  <a:lnTo>
                    <a:pt x="19445" y="22935"/>
                  </a:lnTo>
                  <a:cubicBezTo>
                    <a:pt x="19389" y="22822"/>
                    <a:pt x="19332" y="22708"/>
                    <a:pt x="19207" y="22708"/>
                  </a:cubicBezTo>
                  <a:cubicBezTo>
                    <a:pt x="19193" y="22708"/>
                    <a:pt x="19177" y="22710"/>
                    <a:pt x="19160" y="22713"/>
                  </a:cubicBezTo>
                  <a:cubicBezTo>
                    <a:pt x="19034" y="22777"/>
                    <a:pt x="18875" y="22808"/>
                    <a:pt x="18780" y="22840"/>
                  </a:cubicBezTo>
                  <a:cubicBezTo>
                    <a:pt x="18084" y="22238"/>
                    <a:pt x="17450" y="21700"/>
                    <a:pt x="16785" y="21098"/>
                  </a:cubicBezTo>
                  <a:cubicBezTo>
                    <a:pt x="17989" y="21035"/>
                    <a:pt x="19160" y="20908"/>
                    <a:pt x="20364" y="20750"/>
                  </a:cubicBezTo>
                  <a:close/>
                  <a:moveTo>
                    <a:pt x="27394" y="19483"/>
                  </a:moveTo>
                  <a:cubicBezTo>
                    <a:pt x="28376" y="20370"/>
                    <a:pt x="29389" y="21256"/>
                    <a:pt x="30371" y="22112"/>
                  </a:cubicBezTo>
                  <a:cubicBezTo>
                    <a:pt x="31385" y="23030"/>
                    <a:pt x="32398" y="24107"/>
                    <a:pt x="32746" y="25437"/>
                  </a:cubicBezTo>
                  <a:cubicBezTo>
                    <a:pt x="33190" y="27210"/>
                    <a:pt x="32145" y="28952"/>
                    <a:pt x="30276" y="28984"/>
                  </a:cubicBezTo>
                  <a:cubicBezTo>
                    <a:pt x="30340" y="28857"/>
                    <a:pt x="30340" y="28699"/>
                    <a:pt x="30371" y="28572"/>
                  </a:cubicBezTo>
                  <a:cubicBezTo>
                    <a:pt x="30371" y="28509"/>
                    <a:pt x="30340" y="28414"/>
                    <a:pt x="30276" y="28382"/>
                  </a:cubicBezTo>
                  <a:cubicBezTo>
                    <a:pt x="30371" y="26640"/>
                    <a:pt x="29073" y="25152"/>
                    <a:pt x="27331" y="24993"/>
                  </a:cubicBezTo>
                  <a:cubicBezTo>
                    <a:pt x="27234" y="24985"/>
                    <a:pt x="27136" y="24981"/>
                    <a:pt x="27039" y="24981"/>
                  </a:cubicBezTo>
                  <a:cubicBezTo>
                    <a:pt x="25641" y="24981"/>
                    <a:pt x="24243" y="25819"/>
                    <a:pt x="24006" y="27210"/>
                  </a:cubicBezTo>
                  <a:cubicBezTo>
                    <a:pt x="22612" y="26102"/>
                    <a:pt x="21251" y="24930"/>
                    <a:pt x="19920" y="23790"/>
                  </a:cubicBezTo>
                  <a:cubicBezTo>
                    <a:pt x="20047" y="23537"/>
                    <a:pt x="20110" y="23347"/>
                    <a:pt x="20205" y="23157"/>
                  </a:cubicBezTo>
                  <a:cubicBezTo>
                    <a:pt x="22137" y="22872"/>
                    <a:pt x="23689" y="21700"/>
                    <a:pt x="24576" y="20053"/>
                  </a:cubicBezTo>
                  <a:cubicBezTo>
                    <a:pt x="25494" y="19895"/>
                    <a:pt x="26444" y="19705"/>
                    <a:pt x="27394" y="19483"/>
                  </a:cubicBezTo>
                  <a:close/>
                  <a:moveTo>
                    <a:pt x="27012" y="25457"/>
                  </a:moveTo>
                  <a:cubicBezTo>
                    <a:pt x="27098" y="25457"/>
                    <a:pt x="27183" y="25461"/>
                    <a:pt x="27268" y="25468"/>
                  </a:cubicBezTo>
                  <a:cubicBezTo>
                    <a:pt x="28914" y="25627"/>
                    <a:pt x="29864" y="26989"/>
                    <a:pt x="29960" y="28540"/>
                  </a:cubicBezTo>
                  <a:lnTo>
                    <a:pt x="29960" y="28572"/>
                  </a:lnTo>
                  <a:cubicBezTo>
                    <a:pt x="29642" y="29717"/>
                    <a:pt x="28580" y="30237"/>
                    <a:pt x="27469" y="30237"/>
                  </a:cubicBezTo>
                  <a:cubicBezTo>
                    <a:pt x="26029" y="30237"/>
                    <a:pt x="24507" y="29363"/>
                    <a:pt x="24417" y="27844"/>
                  </a:cubicBezTo>
                  <a:cubicBezTo>
                    <a:pt x="24358" y="26384"/>
                    <a:pt x="25671" y="25457"/>
                    <a:pt x="27012" y="25457"/>
                  </a:cubicBezTo>
                  <a:close/>
                  <a:moveTo>
                    <a:pt x="13460" y="21256"/>
                  </a:moveTo>
                  <a:cubicBezTo>
                    <a:pt x="14491" y="22545"/>
                    <a:pt x="16014" y="23342"/>
                    <a:pt x="17772" y="23342"/>
                  </a:cubicBezTo>
                  <a:cubicBezTo>
                    <a:pt x="17958" y="23342"/>
                    <a:pt x="18146" y="23333"/>
                    <a:pt x="18337" y="23315"/>
                  </a:cubicBezTo>
                  <a:cubicBezTo>
                    <a:pt x="18622" y="23568"/>
                    <a:pt x="18844" y="23758"/>
                    <a:pt x="19129" y="23980"/>
                  </a:cubicBezTo>
                  <a:cubicBezTo>
                    <a:pt x="18844" y="24677"/>
                    <a:pt x="18527" y="25310"/>
                    <a:pt x="18210" y="25943"/>
                  </a:cubicBezTo>
                  <a:cubicBezTo>
                    <a:pt x="17288" y="27709"/>
                    <a:pt x="14655" y="32150"/>
                    <a:pt x="12100" y="32150"/>
                  </a:cubicBezTo>
                  <a:cubicBezTo>
                    <a:pt x="11585" y="32150"/>
                    <a:pt x="11073" y="31969"/>
                    <a:pt x="10578" y="31549"/>
                  </a:cubicBezTo>
                  <a:cubicBezTo>
                    <a:pt x="8963" y="30187"/>
                    <a:pt x="10736" y="27274"/>
                    <a:pt x="11370" y="25722"/>
                  </a:cubicBezTo>
                  <a:cubicBezTo>
                    <a:pt x="12003" y="24233"/>
                    <a:pt x="12605" y="22777"/>
                    <a:pt x="13175" y="21256"/>
                  </a:cubicBezTo>
                  <a:close/>
                  <a:moveTo>
                    <a:pt x="24918" y="0"/>
                  </a:moveTo>
                  <a:cubicBezTo>
                    <a:pt x="24515" y="0"/>
                    <a:pt x="24053" y="100"/>
                    <a:pt x="23531" y="323"/>
                  </a:cubicBezTo>
                  <a:cubicBezTo>
                    <a:pt x="22106" y="925"/>
                    <a:pt x="21092" y="2192"/>
                    <a:pt x="20364" y="3490"/>
                  </a:cubicBezTo>
                  <a:cubicBezTo>
                    <a:pt x="19129" y="5580"/>
                    <a:pt x="18242" y="7924"/>
                    <a:pt x="17229" y="10109"/>
                  </a:cubicBezTo>
                  <a:cubicBezTo>
                    <a:pt x="17197" y="10172"/>
                    <a:pt x="17197" y="10267"/>
                    <a:pt x="17229" y="10331"/>
                  </a:cubicBezTo>
                  <a:cubicBezTo>
                    <a:pt x="17134" y="10331"/>
                    <a:pt x="17007" y="10362"/>
                    <a:pt x="16943" y="10426"/>
                  </a:cubicBezTo>
                  <a:cubicBezTo>
                    <a:pt x="14853" y="8082"/>
                    <a:pt x="11085" y="6530"/>
                    <a:pt x="8044" y="6087"/>
                  </a:cubicBezTo>
                  <a:cubicBezTo>
                    <a:pt x="7818" y="6056"/>
                    <a:pt x="7601" y="6041"/>
                    <a:pt x="7394" y="6041"/>
                  </a:cubicBezTo>
                  <a:cubicBezTo>
                    <a:pt x="4874" y="6041"/>
                    <a:pt x="3809" y="8260"/>
                    <a:pt x="5448" y="10426"/>
                  </a:cubicBezTo>
                  <a:cubicBezTo>
                    <a:pt x="6683" y="12041"/>
                    <a:pt x="8076" y="13529"/>
                    <a:pt x="9533" y="15018"/>
                  </a:cubicBezTo>
                  <a:cubicBezTo>
                    <a:pt x="9090" y="15018"/>
                    <a:pt x="8678" y="15049"/>
                    <a:pt x="8235" y="15049"/>
                  </a:cubicBezTo>
                  <a:cubicBezTo>
                    <a:pt x="8076" y="15049"/>
                    <a:pt x="7981" y="15176"/>
                    <a:pt x="7981" y="15271"/>
                  </a:cubicBezTo>
                  <a:cubicBezTo>
                    <a:pt x="7506" y="14226"/>
                    <a:pt x="6524" y="13339"/>
                    <a:pt x="5258" y="13276"/>
                  </a:cubicBezTo>
                  <a:cubicBezTo>
                    <a:pt x="5195" y="13272"/>
                    <a:pt x="5132" y="13270"/>
                    <a:pt x="5069" y="13270"/>
                  </a:cubicBezTo>
                  <a:cubicBezTo>
                    <a:pt x="3643" y="13270"/>
                    <a:pt x="2241" y="14290"/>
                    <a:pt x="2059" y="15746"/>
                  </a:cubicBezTo>
                  <a:cubicBezTo>
                    <a:pt x="1996" y="16379"/>
                    <a:pt x="2091" y="17013"/>
                    <a:pt x="2376" y="17551"/>
                  </a:cubicBezTo>
                  <a:cubicBezTo>
                    <a:pt x="1426" y="17868"/>
                    <a:pt x="1" y="18691"/>
                    <a:pt x="887" y="19831"/>
                  </a:cubicBezTo>
                  <a:cubicBezTo>
                    <a:pt x="1299" y="20465"/>
                    <a:pt x="2312" y="20496"/>
                    <a:pt x="2977" y="20623"/>
                  </a:cubicBezTo>
                  <a:cubicBezTo>
                    <a:pt x="4149" y="20813"/>
                    <a:pt x="5353" y="20940"/>
                    <a:pt x="6524" y="21066"/>
                  </a:cubicBezTo>
                  <a:cubicBezTo>
                    <a:pt x="8551" y="21225"/>
                    <a:pt x="10546" y="21288"/>
                    <a:pt x="12541" y="21288"/>
                  </a:cubicBezTo>
                  <a:cubicBezTo>
                    <a:pt x="11686" y="23347"/>
                    <a:pt x="10863" y="25468"/>
                    <a:pt x="10008" y="27527"/>
                  </a:cubicBezTo>
                  <a:cubicBezTo>
                    <a:pt x="9533" y="28699"/>
                    <a:pt x="8868" y="30155"/>
                    <a:pt x="9628" y="31391"/>
                  </a:cubicBezTo>
                  <a:cubicBezTo>
                    <a:pt x="10185" y="32302"/>
                    <a:pt x="10935" y="32651"/>
                    <a:pt x="11739" y="32651"/>
                  </a:cubicBezTo>
                  <a:cubicBezTo>
                    <a:pt x="13308" y="32651"/>
                    <a:pt x="15082" y="31319"/>
                    <a:pt x="16025" y="30250"/>
                  </a:cubicBezTo>
                  <a:cubicBezTo>
                    <a:pt x="17577" y="28509"/>
                    <a:pt x="18685" y="26514"/>
                    <a:pt x="19635" y="24423"/>
                  </a:cubicBezTo>
                  <a:cubicBezTo>
                    <a:pt x="20997" y="25563"/>
                    <a:pt x="22359" y="26672"/>
                    <a:pt x="23784" y="27717"/>
                  </a:cubicBezTo>
                  <a:cubicBezTo>
                    <a:pt x="23847" y="27749"/>
                    <a:pt x="23911" y="27749"/>
                    <a:pt x="23942" y="27749"/>
                  </a:cubicBezTo>
                  <a:cubicBezTo>
                    <a:pt x="23981" y="29601"/>
                    <a:pt x="25818" y="30677"/>
                    <a:pt x="27520" y="30677"/>
                  </a:cubicBezTo>
                  <a:cubicBezTo>
                    <a:pt x="28611" y="30677"/>
                    <a:pt x="29648" y="30234"/>
                    <a:pt x="30118" y="29269"/>
                  </a:cubicBezTo>
                  <a:lnTo>
                    <a:pt x="30181" y="29269"/>
                  </a:lnTo>
                  <a:cubicBezTo>
                    <a:pt x="30383" y="29309"/>
                    <a:pt x="30575" y="29327"/>
                    <a:pt x="30758" y="29327"/>
                  </a:cubicBezTo>
                  <a:cubicBezTo>
                    <a:pt x="32905" y="29327"/>
                    <a:pt x="33766" y="26732"/>
                    <a:pt x="33095" y="24835"/>
                  </a:cubicBezTo>
                  <a:cubicBezTo>
                    <a:pt x="32556" y="23283"/>
                    <a:pt x="31321" y="22207"/>
                    <a:pt x="30118" y="21193"/>
                  </a:cubicBezTo>
                  <a:cubicBezTo>
                    <a:pt x="29421" y="20560"/>
                    <a:pt x="28693" y="19926"/>
                    <a:pt x="28028" y="19293"/>
                  </a:cubicBezTo>
                  <a:cubicBezTo>
                    <a:pt x="28978" y="19040"/>
                    <a:pt x="29960" y="18755"/>
                    <a:pt x="30910" y="18501"/>
                  </a:cubicBezTo>
                  <a:cubicBezTo>
                    <a:pt x="32081" y="18090"/>
                    <a:pt x="33760" y="17615"/>
                    <a:pt x="34013" y="16189"/>
                  </a:cubicBezTo>
                  <a:cubicBezTo>
                    <a:pt x="34235" y="14638"/>
                    <a:pt x="32430" y="13846"/>
                    <a:pt x="31226" y="13434"/>
                  </a:cubicBezTo>
                  <a:cubicBezTo>
                    <a:pt x="29979" y="12976"/>
                    <a:pt x="28657" y="12740"/>
                    <a:pt x="27335" y="12740"/>
                  </a:cubicBezTo>
                  <a:cubicBezTo>
                    <a:pt x="26374" y="12740"/>
                    <a:pt x="25413" y="12864"/>
                    <a:pt x="24481" y="13118"/>
                  </a:cubicBezTo>
                  <a:lnTo>
                    <a:pt x="24101" y="12643"/>
                  </a:lnTo>
                  <a:cubicBezTo>
                    <a:pt x="24417" y="11914"/>
                    <a:pt x="24797" y="11217"/>
                    <a:pt x="25146" y="10521"/>
                  </a:cubicBezTo>
                  <a:cubicBezTo>
                    <a:pt x="25177" y="10457"/>
                    <a:pt x="25177" y="10362"/>
                    <a:pt x="25146" y="10331"/>
                  </a:cubicBezTo>
                  <a:cubicBezTo>
                    <a:pt x="26381" y="10267"/>
                    <a:pt x="27489" y="9412"/>
                    <a:pt x="27648" y="8082"/>
                  </a:cubicBezTo>
                  <a:cubicBezTo>
                    <a:pt x="27743" y="7100"/>
                    <a:pt x="27204" y="6309"/>
                    <a:pt x="26444" y="5770"/>
                  </a:cubicBezTo>
                  <a:cubicBezTo>
                    <a:pt x="27668" y="3703"/>
                    <a:pt x="27374" y="0"/>
                    <a:pt x="24918" y="0"/>
                  </a:cubicBezTo>
                  <a:close/>
                </a:path>
              </a:pathLst>
            </a:custGeom>
            <a:solidFill>
              <a:schemeClr val="dk1"/>
            </a:solidFill>
            <a:ln w="9525" cap="flat" cmpd="sng">
              <a:solidFill>
                <a:srgbClr val="0A7900"/>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4" name="Google Shape;174;p22"/>
            <p:cNvSpPr/>
            <p:nvPr/>
          </p:nvSpPr>
          <p:spPr>
            <a:xfrm>
              <a:off x="6532042" y="1097827"/>
              <a:ext cx="175111" cy="158872"/>
            </a:xfrm>
            <a:custGeom>
              <a:avLst/>
              <a:gdLst/>
              <a:ahLst/>
              <a:cxnLst/>
              <a:rect l="l" t="t" r="r" b="b"/>
              <a:pathLst>
                <a:path w="5575" h="5058" extrusionOk="0">
                  <a:moveTo>
                    <a:pt x="4772" y="2985"/>
                  </a:moveTo>
                  <a:cubicBezTo>
                    <a:pt x="4836" y="2985"/>
                    <a:pt x="4899" y="3041"/>
                    <a:pt x="4878" y="3126"/>
                  </a:cubicBezTo>
                  <a:cubicBezTo>
                    <a:pt x="4593" y="3791"/>
                    <a:pt x="3928" y="4298"/>
                    <a:pt x="3168" y="4329"/>
                  </a:cubicBezTo>
                  <a:cubicBezTo>
                    <a:pt x="2978" y="4329"/>
                    <a:pt x="2978" y="4044"/>
                    <a:pt x="3168" y="4013"/>
                  </a:cubicBezTo>
                  <a:cubicBezTo>
                    <a:pt x="3801" y="3949"/>
                    <a:pt x="4371" y="3601"/>
                    <a:pt x="4688" y="3031"/>
                  </a:cubicBezTo>
                  <a:cubicBezTo>
                    <a:pt x="4709" y="2999"/>
                    <a:pt x="4741" y="2985"/>
                    <a:pt x="4772" y="2985"/>
                  </a:cubicBezTo>
                  <a:close/>
                  <a:moveTo>
                    <a:pt x="2674" y="0"/>
                  </a:moveTo>
                  <a:cubicBezTo>
                    <a:pt x="1517" y="0"/>
                    <a:pt x="373" y="800"/>
                    <a:pt x="191" y="2049"/>
                  </a:cubicBezTo>
                  <a:cubicBezTo>
                    <a:pt x="1" y="3633"/>
                    <a:pt x="1267" y="5026"/>
                    <a:pt x="2883" y="5058"/>
                  </a:cubicBezTo>
                  <a:cubicBezTo>
                    <a:pt x="4213" y="5058"/>
                    <a:pt x="5163" y="4171"/>
                    <a:pt x="5574" y="3031"/>
                  </a:cubicBezTo>
                  <a:cubicBezTo>
                    <a:pt x="5574" y="3031"/>
                    <a:pt x="5543" y="2999"/>
                    <a:pt x="5543" y="2968"/>
                  </a:cubicBezTo>
                  <a:cubicBezTo>
                    <a:pt x="5321" y="1732"/>
                    <a:pt x="4688" y="497"/>
                    <a:pt x="3421" y="117"/>
                  </a:cubicBezTo>
                  <a:cubicBezTo>
                    <a:pt x="3178" y="38"/>
                    <a:pt x="2926" y="0"/>
                    <a:pt x="2674" y="0"/>
                  </a:cubicBezTo>
                  <a:close/>
                </a:path>
              </a:pathLst>
            </a:custGeom>
            <a:solidFill>
              <a:schemeClr val="accent4"/>
            </a:solidFill>
            <a:ln w="9525" cap="flat" cmpd="sng">
              <a:solidFill>
                <a:srgbClr val="0A7900"/>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5" name="Google Shape;175;p22"/>
            <p:cNvSpPr/>
            <p:nvPr/>
          </p:nvSpPr>
          <p:spPr>
            <a:xfrm>
              <a:off x="6625550" y="1192025"/>
              <a:ext cx="60370" cy="41807"/>
            </a:xfrm>
            <a:custGeom>
              <a:avLst/>
              <a:gdLst/>
              <a:ahLst/>
              <a:cxnLst/>
              <a:rect l="l" t="t" r="r" b="b"/>
              <a:pathLst>
                <a:path w="1922" h="1331" extrusionOk="0">
                  <a:moveTo>
                    <a:pt x="1795" y="0"/>
                  </a:moveTo>
                  <a:cubicBezTo>
                    <a:pt x="1764" y="0"/>
                    <a:pt x="1732" y="11"/>
                    <a:pt x="1711" y="32"/>
                  </a:cubicBezTo>
                  <a:cubicBezTo>
                    <a:pt x="1394" y="602"/>
                    <a:pt x="856" y="950"/>
                    <a:pt x="191" y="1014"/>
                  </a:cubicBezTo>
                  <a:cubicBezTo>
                    <a:pt x="1" y="1077"/>
                    <a:pt x="1" y="1330"/>
                    <a:pt x="191" y="1330"/>
                  </a:cubicBezTo>
                  <a:cubicBezTo>
                    <a:pt x="951" y="1330"/>
                    <a:pt x="1616" y="824"/>
                    <a:pt x="1901" y="127"/>
                  </a:cubicBezTo>
                  <a:cubicBezTo>
                    <a:pt x="1922" y="42"/>
                    <a:pt x="1859" y="0"/>
                    <a:pt x="1795" y="0"/>
                  </a:cubicBezTo>
                  <a:close/>
                </a:path>
              </a:pathLst>
            </a:custGeom>
            <a:solidFill>
              <a:schemeClr val="dk1"/>
            </a:solidFill>
            <a:ln w="9525" cap="flat" cmpd="sng">
              <a:solidFill>
                <a:srgbClr val="0A7900"/>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6" name="Google Shape;176;p22"/>
            <p:cNvSpPr/>
            <p:nvPr/>
          </p:nvSpPr>
          <p:spPr>
            <a:xfrm>
              <a:off x="6854340" y="1232796"/>
              <a:ext cx="85592" cy="82608"/>
            </a:xfrm>
            <a:custGeom>
              <a:avLst/>
              <a:gdLst/>
              <a:ahLst/>
              <a:cxnLst/>
              <a:rect l="l" t="t" r="r" b="b"/>
              <a:pathLst>
                <a:path w="2725" h="2630" extrusionOk="0">
                  <a:moveTo>
                    <a:pt x="1" y="1"/>
                  </a:moveTo>
                  <a:lnTo>
                    <a:pt x="1" y="1"/>
                  </a:lnTo>
                  <a:cubicBezTo>
                    <a:pt x="96" y="982"/>
                    <a:pt x="476" y="1869"/>
                    <a:pt x="982" y="2629"/>
                  </a:cubicBezTo>
                  <a:cubicBezTo>
                    <a:pt x="1584" y="2629"/>
                    <a:pt x="2122" y="2566"/>
                    <a:pt x="2724" y="2534"/>
                  </a:cubicBezTo>
                  <a:cubicBezTo>
                    <a:pt x="2281" y="2154"/>
                    <a:pt x="1901" y="1774"/>
                    <a:pt x="1489" y="1426"/>
                  </a:cubicBezTo>
                  <a:cubicBezTo>
                    <a:pt x="982" y="951"/>
                    <a:pt x="476" y="476"/>
                    <a:pt x="1" y="1"/>
                  </a:cubicBezTo>
                  <a:close/>
                </a:path>
              </a:pathLst>
            </a:custGeom>
            <a:solidFill>
              <a:schemeClr val="accent4"/>
            </a:solidFill>
            <a:ln w="9525" cap="flat" cmpd="sng">
              <a:solidFill>
                <a:srgbClr val="0A7900"/>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7" name="Google Shape;177;p22"/>
            <p:cNvSpPr/>
            <p:nvPr/>
          </p:nvSpPr>
          <p:spPr>
            <a:xfrm>
              <a:off x="6853335" y="996749"/>
              <a:ext cx="344222" cy="314665"/>
            </a:xfrm>
            <a:custGeom>
              <a:avLst/>
              <a:gdLst/>
              <a:ahLst/>
              <a:cxnLst/>
              <a:rect l="l" t="t" r="r" b="b"/>
              <a:pathLst>
                <a:path w="10959" h="10018" extrusionOk="0">
                  <a:moveTo>
                    <a:pt x="4776" y="1051"/>
                  </a:moveTo>
                  <a:cubicBezTo>
                    <a:pt x="4856" y="1051"/>
                    <a:pt x="4901" y="1185"/>
                    <a:pt x="4815" y="1213"/>
                  </a:cubicBezTo>
                  <a:cubicBezTo>
                    <a:pt x="4213" y="1530"/>
                    <a:pt x="3674" y="1879"/>
                    <a:pt x="3168" y="2354"/>
                  </a:cubicBezTo>
                  <a:cubicBezTo>
                    <a:pt x="2693" y="2860"/>
                    <a:pt x="2313" y="3399"/>
                    <a:pt x="1933" y="4032"/>
                  </a:cubicBezTo>
                  <a:cubicBezTo>
                    <a:pt x="1896" y="4088"/>
                    <a:pt x="1845" y="4111"/>
                    <a:pt x="1794" y="4111"/>
                  </a:cubicBezTo>
                  <a:cubicBezTo>
                    <a:pt x="1672" y="4111"/>
                    <a:pt x="1549" y="3976"/>
                    <a:pt x="1616" y="3842"/>
                  </a:cubicBezTo>
                  <a:cubicBezTo>
                    <a:pt x="2154" y="2607"/>
                    <a:pt x="3421" y="1404"/>
                    <a:pt x="4751" y="1055"/>
                  </a:cubicBezTo>
                  <a:cubicBezTo>
                    <a:pt x="4760" y="1052"/>
                    <a:pt x="4768" y="1051"/>
                    <a:pt x="4776" y="1051"/>
                  </a:cubicBezTo>
                  <a:close/>
                  <a:moveTo>
                    <a:pt x="6473" y="0"/>
                  </a:moveTo>
                  <a:cubicBezTo>
                    <a:pt x="6016" y="0"/>
                    <a:pt x="5555" y="55"/>
                    <a:pt x="5100" y="168"/>
                  </a:cubicBezTo>
                  <a:cubicBezTo>
                    <a:pt x="2059" y="865"/>
                    <a:pt x="33" y="3589"/>
                    <a:pt x="1" y="6661"/>
                  </a:cubicBezTo>
                  <a:cubicBezTo>
                    <a:pt x="1173" y="7801"/>
                    <a:pt x="2408" y="8909"/>
                    <a:pt x="3643" y="10017"/>
                  </a:cubicBezTo>
                  <a:cubicBezTo>
                    <a:pt x="5100" y="9891"/>
                    <a:pt x="6556" y="9764"/>
                    <a:pt x="7981" y="9574"/>
                  </a:cubicBezTo>
                  <a:cubicBezTo>
                    <a:pt x="8868" y="7009"/>
                    <a:pt x="9723" y="4444"/>
                    <a:pt x="10958" y="2005"/>
                  </a:cubicBezTo>
                  <a:cubicBezTo>
                    <a:pt x="9835" y="757"/>
                    <a:pt x="8179" y="0"/>
                    <a:pt x="6473" y="0"/>
                  </a:cubicBezTo>
                  <a:close/>
                </a:path>
              </a:pathLst>
            </a:custGeom>
            <a:solidFill>
              <a:schemeClr val="accent4"/>
            </a:solidFill>
            <a:ln w="9525" cap="flat" cmpd="sng">
              <a:solidFill>
                <a:srgbClr val="0A7900"/>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8" name="Google Shape;178;p22"/>
            <p:cNvSpPr/>
            <p:nvPr/>
          </p:nvSpPr>
          <p:spPr>
            <a:xfrm>
              <a:off x="6903654" y="1029730"/>
              <a:ext cx="103622" cy="96146"/>
            </a:xfrm>
            <a:custGeom>
              <a:avLst/>
              <a:gdLst/>
              <a:ahLst/>
              <a:cxnLst/>
              <a:rect l="l" t="t" r="r" b="b"/>
              <a:pathLst>
                <a:path w="3299" h="3061" extrusionOk="0">
                  <a:moveTo>
                    <a:pt x="3174" y="1"/>
                  </a:moveTo>
                  <a:cubicBezTo>
                    <a:pt x="3166" y="1"/>
                    <a:pt x="3158" y="2"/>
                    <a:pt x="3149" y="5"/>
                  </a:cubicBezTo>
                  <a:cubicBezTo>
                    <a:pt x="1819" y="385"/>
                    <a:pt x="616" y="1525"/>
                    <a:pt x="46" y="2792"/>
                  </a:cubicBezTo>
                  <a:cubicBezTo>
                    <a:pt x="1" y="2926"/>
                    <a:pt x="114" y="3061"/>
                    <a:pt x="230" y="3061"/>
                  </a:cubicBezTo>
                  <a:cubicBezTo>
                    <a:pt x="277" y="3061"/>
                    <a:pt x="325" y="3038"/>
                    <a:pt x="362" y="2982"/>
                  </a:cubicBezTo>
                  <a:cubicBezTo>
                    <a:pt x="711" y="2380"/>
                    <a:pt x="1027" y="1842"/>
                    <a:pt x="1566" y="1304"/>
                  </a:cubicBezTo>
                  <a:cubicBezTo>
                    <a:pt x="2072" y="829"/>
                    <a:pt x="2611" y="480"/>
                    <a:pt x="3213" y="163"/>
                  </a:cubicBezTo>
                  <a:cubicBezTo>
                    <a:pt x="3299" y="135"/>
                    <a:pt x="3254" y="1"/>
                    <a:pt x="3174" y="1"/>
                  </a:cubicBezTo>
                  <a:close/>
                </a:path>
              </a:pathLst>
            </a:custGeom>
            <a:solidFill>
              <a:schemeClr val="dk1"/>
            </a:solidFill>
            <a:ln w="9525" cap="flat" cmpd="sng">
              <a:solidFill>
                <a:srgbClr val="0A7900"/>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9" name="Google Shape;179;p22"/>
            <p:cNvSpPr/>
            <p:nvPr/>
          </p:nvSpPr>
          <p:spPr>
            <a:xfrm>
              <a:off x="6899099" y="1328282"/>
              <a:ext cx="119389" cy="54873"/>
            </a:xfrm>
            <a:custGeom>
              <a:avLst/>
              <a:gdLst/>
              <a:ahLst/>
              <a:cxnLst/>
              <a:rect l="l" t="t" r="r" b="b"/>
              <a:pathLst>
                <a:path w="3801" h="1747" extrusionOk="0">
                  <a:moveTo>
                    <a:pt x="1837" y="1"/>
                  </a:moveTo>
                  <a:cubicBezTo>
                    <a:pt x="1236" y="64"/>
                    <a:pt x="634" y="96"/>
                    <a:pt x="1" y="96"/>
                  </a:cubicBezTo>
                  <a:cubicBezTo>
                    <a:pt x="907" y="1123"/>
                    <a:pt x="2160" y="1747"/>
                    <a:pt x="3593" y="1747"/>
                  </a:cubicBezTo>
                  <a:cubicBezTo>
                    <a:pt x="3662" y="1747"/>
                    <a:pt x="3731" y="1746"/>
                    <a:pt x="3801" y="1743"/>
                  </a:cubicBezTo>
                  <a:cubicBezTo>
                    <a:pt x="3136" y="1204"/>
                    <a:pt x="2502" y="603"/>
                    <a:pt x="1837" y="1"/>
                  </a:cubicBezTo>
                  <a:close/>
                </a:path>
              </a:pathLst>
            </a:custGeom>
            <a:solidFill>
              <a:schemeClr val="accent4"/>
            </a:solidFill>
            <a:ln w="9525" cap="flat" cmpd="sng">
              <a:solidFill>
                <a:srgbClr val="0A7900"/>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0" name="Google Shape;180;p22"/>
            <p:cNvSpPr/>
            <p:nvPr/>
          </p:nvSpPr>
          <p:spPr>
            <a:xfrm>
              <a:off x="6984660" y="1317351"/>
              <a:ext cx="112416" cy="68662"/>
            </a:xfrm>
            <a:custGeom>
              <a:avLst/>
              <a:gdLst/>
              <a:ahLst/>
              <a:cxnLst/>
              <a:rect l="l" t="t" r="r" b="b"/>
              <a:pathLst>
                <a:path w="3579" h="2186" extrusionOk="0">
                  <a:moveTo>
                    <a:pt x="3579" y="0"/>
                  </a:moveTo>
                  <a:cubicBezTo>
                    <a:pt x="2375" y="127"/>
                    <a:pt x="1204" y="254"/>
                    <a:pt x="0" y="317"/>
                  </a:cubicBezTo>
                  <a:cubicBezTo>
                    <a:pt x="665" y="919"/>
                    <a:pt x="1299" y="1457"/>
                    <a:pt x="1995" y="2059"/>
                  </a:cubicBezTo>
                  <a:cubicBezTo>
                    <a:pt x="2090" y="2027"/>
                    <a:pt x="2217" y="2027"/>
                    <a:pt x="2375" y="1996"/>
                  </a:cubicBezTo>
                  <a:cubicBezTo>
                    <a:pt x="2404" y="1984"/>
                    <a:pt x="2430" y="1979"/>
                    <a:pt x="2453" y="1979"/>
                  </a:cubicBezTo>
                  <a:cubicBezTo>
                    <a:pt x="2557" y="1979"/>
                    <a:pt x="2609" y="2082"/>
                    <a:pt x="2660" y="2186"/>
                  </a:cubicBezTo>
                  <a:lnTo>
                    <a:pt x="2787" y="2186"/>
                  </a:lnTo>
                  <a:cubicBezTo>
                    <a:pt x="3040" y="1457"/>
                    <a:pt x="3325" y="761"/>
                    <a:pt x="3579" y="0"/>
                  </a:cubicBezTo>
                  <a:close/>
                </a:path>
              </a:pathLst>
            </a:custGeom>
            <a:solidFill>
              <a:schemeClr val="accent4"/>
            </a:solidFill>
            <a:ln w="9525" cap="flat" cmpd="sng">
              <a:solidFill>
                <a:srgbClr val="0A7900"/>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1" name="Google Shape;181;p22"/>
            <p:cNvSpPr/>
            <p:nvPr/>
          </p:nvSpPr>
          <p:spPr>
            <a:xfrm>
              <a:off x="7095066" y="1298443"/>
              <a:ext cx="114427" cy="81603"/>
            </a:xfrm>
            <a:custGeom>
              <a:avLst/>
              <a:gdLst/>
              <a:ahLst/>
              <a:cxnLst/>
              <a:rect l="l" t="t" r="r" b="b"/>
              <a:pathLst>
                <a:path w="3643" h="2598" extrusionOk="0">
                  <a:moveTo>
                    <a:pt x="3642" y="1"/>
                  </a:moveTo>
                  <a:lnTo>
                    <a:pt x="2344" y="254"/>
                  </a:lnTo>
                  <a:cubicBezTo>
                    <a:pt x="1837" y="317"/>
                    <a:pt x="1331" y="381"/>
                    <a:pt x="792" y="444"/>
                  </a:cubicBezTo>
                  <a:cubicBezTo>
                    <a:pt x="539" y="1172"/>
                    <a:pt x="285" y="1869"/>
                    <a:pt x="0" y="2598"/>
                  </a:cubicBezTo>
                  <a:cubicBezTo>
                    <a:pt x="1552" y="2186"/>
                    <a:pt x="2819" y="1236"/>
                    <a:pt x="3642" y="1"/>
                  </a:cubicBezTo>
                  <a:close/>
                </a:path>
              </a:pathLst>
            </a:custGeom>
            <a:solidFill>
              <a:schemeClr val="accent4"/>
            </a:solidFill>
            <a:ln w="9525" cap="flat" cmpd="sng">
              <a:solidFill>
                <a:srgbClr val="0A7900"/>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2" name="Google Shape;182;p22"/>
            <p:cNvSpPr/>
            <p:nvPr/>
          </p:nvSpPr>
          <p:spPr>
            <a:xfrm>
              <a:off x="7127890" y="1076625"/>
              <a:ext cx="122373" cy="216886"/>
            </a:xfrm>
            <a:custGeom>
              <a:avLst/>
              <a:gdLst/>
              <a:ahLst/>
              <a:cxnLst/>
              <a:rect l="l" t="t" r="r" b="b"/>
              <a:pathLst>
                <a:path w="3896" h="6905" extrusionOk="0">
                  <a:moveTo>
                    <a:pt x="2597" y="1"/>
                  </a:moveTo>
                  <a:cubicBezTo>
                    <a:pt x="1616" y="2217"/>
                    <a:pt x="824" y="4593"/>
                    <a:pt x="1" y="6904"/>
                  </a:cubicBezTo>
                  <a:cubicBezTo>
                    <a:pt x="64" y="6904"/>
                    <a:pt x="191" y="6873"/>
                    <a:pt x="317" y="6873"/>
                  </a:cubicBezTo>
                  <a:cubicBezTo>
                    <a:pt x="1204" y="6746"/>
                    <a:pt x="2091" y="6588"/>
                    <a:pt x="3009" y="6429"/>
                  </a:cubicBezTo>
                  <a:cubicBezTo>
                    <a:pt x="3674" y="5131"/>
                    <a:pt x="3896" y="3579"/>
                    <a:pt x="3547" y="2059"/>
                  </a:cubicBezTo>
                  <a:cubicBezTo>
                    <a:pt x="3452" y="1489"/>
                    <a:pt x="3231" y="1014"/>
                    <a:pt x="2977" y="539"/>
                  </a:cubicBezTo>
                  <a:cubicBezTo>
                    <a:pt x="2882" y="507"/>
                    <a:pt x="2819" y="381"/>
                    <a:pt x="2819" y="317"/>
                  </a:cubicBezTo>
                  <a:cubicBezTo>
                    <a:pt x="2724" y="191"/>
                    <a:pt x="2692" y="64"/>
                    <a:pt x="2597" y="1"/>
                  </a:cubicBezTo>
                  <a:close/>
                </a:path>
              </a:pathLst>
            </a:custGeom>
            <a:solidFill>
              <a:schemeClr val="accent4"/>
            </a:solidFill>
            <a:ln w="9525" cap="flat" cmpd="sng">
              <a:solidFill>
                <a:srgbClr val="0A7900"/>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3" name="Google Shape;183;p22"/>
            <p:cNvSpPr/>
            <p:nvPr/>
          </p:nvSpPr>
          <p:spPr>
            <a:xfrm>
              <a:off x="7159143" y="847740"/>
              <a:ext cx="161762" cy="129441"/>
            </a:xfrm>
            <a:custGeom>
              <a:avLst/>
              <a:gdLst/>
              <a:ahLst/>
              <a:cxnLst/>
              <a:rect l="l" t="t" r="r" b="b"/>
              <a:pathLst>
                <a:path w="5150" h="4121" extrusionOk="0">
                  <a:moveTo>
                    <a:pt x="2078" y="380"/>
                  </a:moveTo>
                  <a:cubicBezTo>
                    <a:pt x="2177" y="380"/>
                    <a:pt x="2193" y="513"/>
                    <a:pt x="2077" y="542"/>
                  </a:cubicBezTo>
                  <a:cubicBezTo>
                    <a:pt x="1444" y="732"/>
                    <a:pt x="1222" y="1334"/>
                    <a:pt x="1222" y="1967"/>
                  </a:cubicBezTo>
                  <a:cubicBezTo>
                    <a:pt x="1222" y="2068"/>
                    <a:pt x="1106" y="2144"/>
                    <a:pt x="1014" y="2144"/>
                  </a:cubicBezTo>
                  <a:cubicBezTo>
                    <a:pt x="962" y="2144"/>
                    <a:pt x="917" y="2119"/>
                    <a:pt x="906" y="2062"/>
                  </a:cubicBezTo>
                  <a:cubicBezTo>
                    <a:pt x="747" y="1302"/>
                    <a:pt x="1349" y="542"/>
                    <a:pt x="2046" y="384"/>
                  </a:cubicBezTo>
                  <a:cubicBezTo>
                    <a:pt x="2057" y="381"/>
                    <a:pt x="2068" y="380"/>
                    <a:pt x="2078" y="380"/>
                  </a:cubicBezTo>
                  <a:close/>
                  <a:moveTo>
                    <a:pt x="2394" y="0"/>
                  </a:moveTo>
                  <a:cubicBezTo>
                    <a:pt x="1264" y="0"/>
                    <a:pt x="143" y="811"/>
                    <a:pt x="82" y="2062"/>
                  </a:cubicBezTo>
                  <a:cubicBezTo>
                    <a:pt x="0" y="3265"/>
                    <a:pt x="932" y="4090"/>
                    <a:pt x="2024" y="4090"/>
                  </a:cubicBezTo>
                  <a:cubicBezTo>
                    <a:pt x="2197" y="4090"/>
                    <a:pt x="2375" y="4069"/>
                    <a:pt x="2552" y="4026"/>
                  </a:cubicBezTo>
                  <a:cubicBezTo>
                    <a:pt x="2584" y="4018"/>
                    <a:pt x="2614" y="4014"/>
                    <a:pt x="2641" y="4014"/>
                  </a:cubicBezTo>
                  <a:cubicBezTo>
                    <a:pt x="2723" y="4014"/>
                    <a:pt x="2782" y="4049"/>
                    <a:pt x="2806" y="4121"/>
                  </a:cubicBezTo>
                  <a:cubicBezTo>
                    <a:pt x="3629" y="3994"/>
                    <a:pt x="4389" y="3551"/>
                    <a:pt x="4674" y="2696"/>
                  </a:cubicBezTo>
                  <a:cubicBezTo>
                    <a:pt x="5149" y="1302"/>
                    <a:pt x="3883" y="35"/>
                    <a:pt x="2521" y="4"/>
                  </a:cubicBezTo>
                  <a:cubicBezTo>
                    <a:pt x="2479" y="1"/>
                    <a:pt x="2436" y="0"/>
                    <a:pt x="2394" y="0"/>
                  </a:cubicBezTo>
                  <a:close/>
                </a:path>
              </a:pathLst>
            </a:custGeom>
            <a:solidFill>
              <a:schemeClr val="accent4"/>
            </a:solidFill>
            <a:ln w="9525" cap="flat" cmpd="sng">
              <a:solidFill>
                <a:srgbClr val="0A7900"/>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4" name="Google Shape;184;p22"/>
            <p:cNvSpPr/>
            <p:nvPr/>
          </p:nvSpPr>
          <p:spPr>
            <a:xfrm>
              <a:off x="7182606" y="858797"/>
              <a:ext cx="45796" cy="55847"/>
            </a:xfrm>
            <a:custGeom>
              <a:avLst/>
              <a:gdLst/>
              <a:ahLst/>
              <a:cxnLst/>
              <a:rect l="l" t="t" r="r" b="b"/>
              <a:pathLst>
                <a:path w="1458" h="1778" extrusionOk="0">
                  <a:moveTo>
                    <a:pt x="1299" y="0"/>
                  </a:moveTo>
                  <a:cubicBezTo>
                    <a:pt x="602" y="158"/>
                    <a:pt x="0" y="918"/>
                    <a:pt x="159" y="1647"/>
                  </a:cubicBezTo>
                  <a:cubicBezTo>
                    <a:pt x="172" y="1740"/>
                    <a:pt x="230" y="1777"/>
                    <a:pt x="293" y="1777"/>
                  </a:cubicBezTo>
                  <a:cubicBezTo>
                    <a:pt x="380" y="1777"/>
                    <a:pt x="475" y="1707"/>
                    <a:pt x="475" y="1615"/>
                  </a:cubicBezTo>
                  <a:cubicBezTo>
                    <a:pt x="475" y="982"/>
                    <a:pt x="697" y="380"/>
                    <a:pt x="1330" y="190"/>
                  </a:cubicBezTo>
                  <a:cubicBezTo>
                    <a:pt x="1457" y="158"/>
                    <a:pt x="1425" y="0"/>
                    <a:pt x="1299" y="0"/>
                  </a:cubicBezTo>
                  <a:close/>
                </a:path>
              </a:pathLst>
            </a:custGeom>
            <a:solidFill>
              <a:schemeClr val="dk1"/>
            </a:solidFill>
            <a:ln w="9525" cap="flat" cmpd="sng">
              <a:solidFill>
                <a:srgbClr val="0A7900"/>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5" name="Google Shape;185;p22"/>
            <p:cNvSpPr/>
            <p:nvPr/>
          </p:nvSpPr>
          <p:spPr>
            <a:xfrm>
              <a:off x="7222465" y="1463376"/>
              <a:ext cx="176022" cy="150925"/>
            </a:xfrm>
            <a:custGeom>
              <a:avLst/>
              <a:gdLst/>
              <a:ahLst/>
              <a:cxnLst/>
              <a:rect l="l" t="t" r="r" b="b"/>
              <a:pathLst>
                <a:path w="5604" h="4805" extrusionOk="0">
                  <a:moveTo>
                    <a:pt x="4923" y="2378"/>
                  </a:moveTo>
                  <a:cubicBezTo>
                    <a:pt x="4979" y="2378"/>
                    <a:pt x="5033" y="2409"/>
                    <a:pt x="5033" y="2477"/>
                  </a:cubicBezTo>
                  <a:cubicBezTo>
                    <a:pt x="4899" y="3361"/>
                    <a:pt x="4085" y="4178"/>
                    <a:pt x="3166" y="4178"/>
                  </a:cubicBezTo>
                  <a:cubicBezTo>
                    <a:pt x="2999" y="4178"/>
                    <a:pt x="2829" y="4151"/>
                    <a:pt x="2658" y="4092"/>
                  </a:cubicBezTo>
                  <a:cubicBezTo>
                    <a:pt x="2532" y="4060"/>
                    <a:pt x="2532" y="3870"/>
                    <a:pt x="2690" y="3870"/>
                  </a:cubicBezTo>
                  <a:cubicBezTo>
                    <a:pt x="2721" y="3871"/>
                    <a:pt x="2751" y="3872"/>
                    <a:pt x="2782" y="3872"/>
                  </a:cubicBezTo>
                  <a:cubicBezTo>
                    <a:pt x="3728" y="3872"/>
                    <a:pt x="4597" y="3396"/>
                    <a:pt x="4812" y="2445"/>
                  </a:cubicBezTo>
                  <a:cubicBezTo>
                    <a:pt x="4826" y="2401"/>
                    <a:pt x="4875" y="2378"/>
                    <a:pt x="4923" y="2378"/>
                  </a:cubicBezTo>
                  <a:close/>
                  <a:moveTo>
                    <a:pt x="2715" y="0"/>
                  </a:moveTo>
                  <a:cubicBezTo>
                    <a:pt x="1353" y="0"/>
                    <a:pt x="1" y="932"/>
                    <a:pt x="61" y="2382"/>
                  </a:cubicBezTo>
                  <a:cubicBezTo>
                    <a:pt x="151" y="3922"/>
                    <a:pt x="1669" y="4804"/>
                    <a:pt x="3108" y="4804"/>
                  </a:cubicBezTo>
                  <a:cubicBezTo>
                    <a:pt x="4214" y="4804"/>
                    <a:pt x="5273" y="4284"/>
                    <a:pt x="5604" y="3142"/>
                  </a:cubicBezTo>
                  <a:lnTo>
                    <a:pt x="5604" y="3110"/>
                  </a:lnTo>
                  <a:cubicBezTo>
                    <a:pt x="5508" y="1559"/>
                    <a:pt x="4558" y="133"/>
                    <a:pt x="2912" y="7"/>
                  </a:cubicBezTo>
                  <a:cubicBezTo>
                    <a:pt x="2846" y="2"/>
                    <a:pt x="2781" y="0"/>
                    <a:pt x="2715" y="0"/>
                  </a:cubicBezTo>
                  <a:close/>
                </a:path>
              </a:pathLst>
            </a:custGeom>
            <a:solidFill>
              <a:schemeClr val="accent4"/>
            </a:solidFill>
            <a:ln w="9525" cap="flat" cmpd="sng">
              <a:solidFill>
                <a:srgbClr val="0A7900"/>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6" name="Google Shape;186;p22"/>
            <p:cNvSpPr/>
            <p:nvPr/>
          </p:nvSpPr>
          <p:spPr>
            <a:xfrm>
              <a:off x="7302969" y="1538038"/>
              <a:ext cx="77614" cy="57857"/>
            </a:xfrm>
            <a:custGeom>
              <a:avLst/>
              <a:gdLst/>
              <a:ahLst/>
              <a:cxnLst/>
              <a:rect l="l" t="t" r="r" b="b"/>
              <a:pathLst>
                <a:path w="2471" h="1842" extrusionOk="0">
                  <a:moveTo>
                    <a:pt x="2373" y="1"/>
                  </a:moveTo>
                  <a:cubicBezTo>
                    <a:pt x="2328" y="1"/>
                    <a:pt x="2278" y="24"/>
                    <a:pt x="2249" y="68"/>
                  </a:cubicBezTo>
                  <a:cubicBezTo>
                    <a:pt x="2034" y="1050"/>
                    <a:pt x="1165" y="1527"/>
                    <a:pt x="247" y="1527"/>
                  </a:cubicBezTo>
                  <a:cubicBezTo>
                    <a:pt x="218" y="1527"/>
                    <a:pt x="188" y="1526"/>
                    <a:pt x="159" y="1525"/>
                  </a:cubicBezTo>
                  <a:cubicBezTo>
                    <a:pt x="0" y="1525"/>
                    <a:pt x="0" y="1715"/>
                    <a:pt x="127" y="1778"/>
                  </a:cubicBezTo>
                  <a:cubicBezTo>
                    <a:pt x="274" y="1822"/>
                    <a:pt x="422" y="1842"/>
                    <a:pt x="568" y="1842"/>
                  </a:cubicBezTo>
                  <a:cubicBezTo>
                    <a:pt x="1496" y="1842"/>
                    <a:pt x="2361" y="1030"/>
                    <a:pt x="2470" y="100"/>
                  </a:cubicBezTo>
                  <a:cubicBezTo>
                    <a:pt x="2470" y="32"/>
                    <a:pt x="2425" y="1"/>
                    <a:pt x="2373" y="1"/>
                  </a:cubicBezTo>
                  <a:close/>
                </a:path>
              </a:pathLst>
            </a:custGeom>
            <a:solidFill>
              <a:schemeClr val="dk1"/>
            </a:solidFill>
            <a:ln w="9525" cap="flat" cmpd="sng">
              <a:solidFill>
                <a:srgbClr val="0A7900"/>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187" name="Google Shape;187;p22"/>
          <p:cNvGrpSpPr/>
          <p:nvPr/>
        </p:nvGrpSpPr>
        <p:grpSpPr>
          <a:xfrm>
            <a:off x="2624703" y="1733997"/>
            <a:ext cx="671343" cy="692182"/>
            <a:chOff x="6457443" y="664620"/>
            <a:chExt cx="1075321" cy="1025568"/>
          </a:xfrm>
        </p:grpSpPr>
        <p:sp>
          <p:nvSpPr>
            <p:cNvPr id="188" name="Google Shape;188;p22"/>
            <p:cNvSpPr/>
            <p:nvPr/>
          </p:nvSpPr>
          <p:spPr>
            <a:xfrm>
              <a:off x="6457443" y="664620"/>
              <a:ext cx="1075321" cy="1025568"/>
            </a:xfrm>
            <a:custGeom>
              <a:avLst/>
              <a:gdLst/>
              <a:ahLst/>
              <a:cxnLst/>
              <a:rect l="l" t="t" r="r" b="b"/>
              <a:pathLst>
                <a:path w="34235" h="32651" extrusionOk="0">
                  <a:moveTo>
                    <a:pt x="24792" y="5770"/>
                  </a:moveTo>
                  <a:cubicBezTo>
                    <a:pt x="24815" y="5770"/>
                    <a:pt x="24838" y="5770"/>
                    <a:pt x="24861" y="5770"/>
                  </a:cubicBezTo>
                  <a:cubicBezTo>
                    <a:pt x="26223" y="5865"/>
                    <a:pt x="27489" y="7100"/>
                    <a:pt x="27014" y="8462"/>
                  </a:cubicBezTo>
                  <a:cubicBezTo>
                    <a:pt x="26729" y="9349"/>
                    <a:pt x="25969" y="9729"/>
                    <a:pt x="25146" y="9887"/>
                  </a:cubicBezTo>
                  <a:cubicBezTo>
                    <a:pt x="25122" y="9863"/>
                    <a:pt x="25061" y="9803"/>
                    <a:pt x="24978" y="9803"/>
                  </a:cubicBezTo>
                  <a:cubicBezTo>
                    <a:pt x="24952" y="9803"/>
                    <a:pt x="24923" y="9809"/>
                    <a:pt x="24892" y="9824"/>
                  </a:cubicBezTo>
                  <a:cubicBezTo>
                    <a:pt x="24729" y="9861"/>
                    <a:pt x="24565" y="9879"/>
                    <a:pt x="24403" y="9879"/>
                  </a:cubicBezTo>
                  <a:cubicBezTo>
                    <a:pt x="23313" y="9879"/>
                    <a:pt x="22340" y="9070"/>
                    <a:pt x="22422" y="7829"/>
                  </a:cubicBezTo>
                  <a:cubicBezTo>
                    <a:pt x="22484" y="6586"/>
                    <a:pt x="23584" y="5770"/>
                    <a:pt x="24792" y="5770"/>
                  </a:cubicBezTo>
                  <a:close/>
                  <a:moveTo>
                    <a:pt x="24773" y="601"/>
                  </a:moveTo>
                  <a:cubicBezTo>
                    <a:pt x="24834" y="601"/>
                    <a:pt x="24895" y="604"/>
                    <a:pt x="24956" y="608"/>
                  </a:cubicBezTo>
                  <a:cubicBezTo>
                    <a:pt x="27426" y="767"/>
                    <a:pt x="26729" y="4187"/>
                    <a:pt x="26223" y="5675"/>
                  </a:cubicBezTo>
                  <a:cubicBezTo>
                    <a:pt x="25779" y="5422"/>
                    <a:pt x="25241" y="5295"/>
                    <a:pt x="24734" y="5295"/>
                  </a:cubicBezTo>
                  <a:cubicBezTo>
                    <a:pt x="23087" y="5359"/>
                    <a:pt x="21662" y="6784"/>
                    <a:pt x="21947" y="8462"/>
                  </a:cubicBezTo>
                  <a:cubicBezTo>
                    <a:pt x="22115" y="9583"/>
                    <a:pt x="23150" y="10406"/>
                    <a:pt x="24242" y="10406"/>
                  </a:cubicBezTo>
                  <a:cubicBezTo>
                    <a:pt x="24384" y="10406"/>
                    <a:pt x="24528" y="10392"/>
                    <a:pt x="24671" y="10362"/>
                  </a:cubicBezTo>
                  <a:lnTo>
                    <a:pt x="24861" y="10362"/>
                  </a:lnTo>
                  <a:cubicBezTo>
                    <a:pt x="24481" y="10964"/>
                    <a:pt x="24101" y="11566"/>
                    <a:pt x="23752" y="12199"/>
                  </a:cubicBezTo>
                  <a:cubicBezTo>
                    <a:pt x="22531" y="10896"/>
                    <a:pt x="20797" y="10105"/>
                    <a:pt x="18971" y="10105"/>
                  </a:cubicBezTo>
                  <a:cubicBezTo>
                    <a:pt x="18667" y="10105"/>
                    <a:pt x="18360" y="10127"/>
                    <a:pt x="18052" y="10172"/>
                  </a:cubicBezTo>
                  <a:cubicBezTo>
                    <a:pt x="17989" y="10172"/>
                    <a:pt x="17862" y="10204"/>
                    <a:pt x="17767" y="10204"/>
                  </a:cubicBezTo>
                  <a:cubicBezTo>
                    <a:pt x="18844" y="7924"/>
                    <a:pt x="19794" y="5390"/>
                    <a:pt x="21187" y="3237"/>
                  </a:cubicBezTo>
                  <a:cubicBezTo>
                    <a:pt x="21949" y="2110"/>
                    <a:pt x="23238" y="601"/>
                    <a:pt x="24773" y="601"/>
                  </a:cubicBezTo>
                  <a:close/>
                  <a:moveTo>
                    <a:pt x="7398" y="6624"/>
                  </a:moveTo>
                  <a:cubicBezTo>
                    <a:pt x="7855" y="6624"/>
                    <a:pt x="8307" y="6727"/>
                    <a:pt x="8741" y="6847"/>
                  </a:cubicBezTo>
                  <a:cubicBezTo>
                    <a:pt x="11528" y="7512"/>
                    <a:pt x="14410" y="8684"/>
                    <a:pt x="16563" y="10584"/>
                  </a:cubicBezTo>
                  <a:cubicBezTo>
                    <a:pt x="14568" y="11376"/>
                    <a:pt x="13112" y="12991"/>
                    <a:pt x="12478" y="14954"/>
                  </a:cubicBezTo>
                  <a:cubicBezTo>
                    <a:pt x="11813" y="14954"/>
                    <a:pt x="11085" y="14954"/>
                    <a:pt x="10388" y="15018"/>
                  </a:cubicBezTo>
                  <a:lnTo>
                    <a:pt x="10071" y="14701"/>
                  </a:lnTo>
                  <a:cubicBezTo>
                    <a:pt x="8900" y="13498"/>
                    <a:pt x="7791" y="12326"/>
                    <a:pt x="6746" y="11122"/>
                  </a:cubicBezTo>
                  <a:cubicBezTo>
                    <a:pt x="6398" y="10806"/>
                    <a:pt x="6144" y="10457"/>
                    <a:pt x="5859" y="10141"/>
                  </a:cubicBezTo>
                  <a:cubicBezTo>
                    <a:pt x="5194" y="9317"/>
                    <a:pt x="5226" y="9412"/>
                    <a:pt x="5543" y="8146"/>
                  </a:cubicBezTo>
                  <a:cubicBezTo>
                    <a:pt x="5828" y="6974"/>
                    <a:pt x="5859" y="6784"/>
                    <a:pt x="6968" y="6657"/>
                  </a:cubicBezTo>
                  <a:cubicBezTo>
                    <a:pt x="7111" y="6634"/>
                    <a:pt x="7255" y="6624"/>
                    <a:pt x="7398" y="6624"/>
                  </a:cubicBezTo>
                  <a:close/>
                  <a:moveTo>
                    <a:pt x="12351" y="15334"/>
                  </a:moveTo>
                  <a:lnTo>
                    <a:pt x="12351" y="15334"/>
                  </a:lnTo>
                  <a:cubicBezTo>
                    <a:pt x="12225" y="15809"/>
                    <a:pt x="12161" y="16284"/>
                    <a:pt x="12066" y="16728"/>
                  </a:cubicBezTo>
                  <a:lnTo>
                    <a:pt x="10768" y="15429"/>
                  </a:lnTo>
                  <a:cubicBezTo>
                    <a:pt x="11338" y="15398"/>
                    <a:pt x="11845" y="15366"/>
                    <a:pt x="12351" y="15334"/>
                  </a:cubicBezTo>
                  <a:close/>
                  <a:moveTo>
                    <a:pt x="5031" y="13792"/>
                  </a:moveTo>
                  <a:cubicBezTo>
                    <a:pt x="5288" y="13792"/>
                    <a:pt x="5547" y="13830"/>
                    <a:pt x="5796" y="13909"/>
                  </a:cubicBezTo>
                  <a:cubicBezTo>
                    <a:pt x="7063" y="14289"/>
                    <a:pt x="7728" y="15524"/>
                    <a:pt x="7918" y="16760"/>
                  </a:cubicBezTo>
                  <a:cubicBezTo>
                    <a:pt x="7918" y="16791"/>
                    <a:pt x="7918" y="16791"/>
                    <a:pt x="7949" y="16823"/>
                  </a:cubicBezTo>
                  <a:cubicBezTo>
                    <a:pt x="7576" y="17943"/>
                    <a:pt x="6622" y="18819"/>
                    <a:pt x="5327" y="18819"/>
                  </a:cubicBezTo>
                  <a:cubicBezTo>
                    <a:pt x="5304" y="18819"/>
                    <a:pt x="5281" y="18819"/>
                    <a:pt x="5258" y="18818"/>
                  </a:cubicBezTo>
                  <a:cubicBezTo>
                    <a:pt x="3642" y="18818"/>
                    <a:pt x="2376" y="17425"/>
                    <a:pt x="2566" y="15809"/>
                  </a:cubicBezTo>
                  <a:cubicBezTo>
                    <a:pt x="2696" y="14587"/>
                    <a:pt x="3851" y="13792"/>
                    <a:pt x="5031" y="13792"/>
                  </a:cubicBezTo>
                  <a:close/>
                  <a:moveTo>
                    <a:pt x="27406" y="13387"/>
                  </a:moveTo>
                  <a:cubicBezTo>
                    <a:pt x="28289" y="13387"/>
                    <a:pt x="29168" y="13482"/>
                    <a:pt x="30055" y="13688"/>
                  </a:cubicBezTo>
                  <a:cubicBezTo>
                    <a:pt x="30878" y="13909"/>
                    <a:pt x="32081" y="14163"/>
                    <a:pt x="32651" y="14796"/>
                  </a:cubicBezTo>
                  <a:cubicBezTo>
                    <a:pt x="33221" y="15334"/>
                    <a:pt x="33126" y="16601"/>
                    <a:pt x="32651" y="17140"/>
                  </a:cubicBezTo>
                  <a:cubicBezTo>
                    <a:pt x="32335" y="17488"/>
                    <a:pt x="31765" y="17615"/>
                    <a:pt x="31321" y="17773"/>
                  </a:cubicBezTo>
                  <a:cubicBezTo>
                    <a:pt x="30086" y="18216"/>
                    <a:pt x="28819" y="18565"/>
                    <a:pt x="27553" y="18881"/>
                  </a:cubicBezTo>
                  <a:cubicBezTo>
                    <a:pt x="26888" y="18216"/>
                    <a:pt x="26159" y="17551"/>
                    <a:pt x="25494" y="16855"/>
                  </a:cubicBezTo>
                  <a:cubicBezTo>
                    <a:pt x="25494" y="16823"/>
                    <a:pt x="25462" y="16823"/>
                    <a:pt x="25462" y="16823"/>
                  </a:cubicBezTo>
                  <a:cubicBezTo>
                    <a:pt x="25462" y="16443"/>
                    <a:pt x="25462" y="16031"/>
                    <a:pt x="25367" y="15683"/>
                  </a:cubicBezTo>
                  <a:cubicBezTo>
                    <a:pt x="25304" y="14954"/>
                    <a:pt x="25051" y="14289"/>
                    <a:pt x="24734" y="13656"/>
                  </a:cubicBezTo>
                  <a:cubicBezTo>
                    <a:pt x="25637" y="13482"/>
                    <a:pt x="26523" y="13387"/>
                    <a:pt x="27406" y="13387"/>
                  </a:cubicBezTo>
                  <a:close/>
                  <a:moveTo>
                    <a:pt x="25367" y="17551"/>
                  </a:moveTo>
                  <a:cubicBezTo>
                    <a:pt x="25843" y="18058"/>
                    <a:pt x="26381" y="18565"/>
                    <a:pt x="26888" y="19040"/>
                  </a:cubicBezTo>
                  <a:cubicBezTo>
                    <a:pt x="26223" y="19198"/>
                    <a:pt x="25526" y="19325"/>
                    <a:pt x="24829" y="19483"/>
                  </a:cubicBezTo>
                  <a:cubicBezTo>
                    <a:pt x="25114" y="18881"/>
                    <a:pt x="25304" y="18216"/>
                    <a:pt x="25367" y="17551"/>
                  </a:cubicBezTo>
                  <a:close/>
                  <a:moveTo>
                    <a:pt x="23942" y="13118"/>
                  </a:moveTo>
                  <a:cubicBezTo>
                    <a:pt x="24037" y="13181"/>
                    <a:pt x="24069" y="13308"/>
                    <a:pt x="24164" y="13434"/>
                  </a:cubicBezTo>
                  <a:cubicBezTo>
                    <a:pt x="24164" y="13498"/>
                    <a:pt x="24227" y="13624"/>
                    <a:pt x="24322" y="13656"/>
                  </a:cubicBezTo>
                  <a:cubicBezTo>
                    <a:pt x="24576" y="14131"/>
                    <a:pt x="24797" y="14606"/>
                    <a:pt x="24892" y="15176"/>
                  </a:cubicBezTo>
                  <a:cubicBezTo>
                    <a:pt x="25272" y="16696"/>
                    <a:pt x="25019" y="18248"/>
                    <a:pt x="24354" y="19546"/>
                  </a:cubicBezTo>
                  <a:cubicBezTo>
                    <a:pt x="23436" y="19705"/>
                    <a:pt x="22517" y="19863"/>
                    <a:pt x="21662" y="20021"/>
                  </a:cubicBezTo>
                  <a:cubicBezTo>
                    <a:pt x="21536" y="20021"/>
                    <a:pt x="21409" y="20085"/>
                    <a:pt x="21346" y="20085"/>
                  </a:cubicBezTo>
                  <a:cubicBezTo>
                    <a:pt x="22201" y="17741"/>
                    <a:pt x="22961" y="15366"/>
                    <a:pt x="23942" y="13118"/>
                  </a:cubicBezTo>
                  <a:close/>
                  <a:moveTo>
                    <a:pt x="18980" y="10511"/>
                  </a:moveTo>
                  <a:cubicBezTo>
                    <a:pt x="20733" y="10511"/>
                    <a:pt x="22415" y="11272"/>
                    <a:pt x="23562" y="12548"/>
                  </a:cubicBezTo>
                  <a:cubicBezTo>
                    <a:pt x="22327" y="14954"/>
                    <a:pt x="21504" y="17551"/>
                    <a:pt x="20585" y="20116"/>
                  </a:cubicBezTo>
                  <a:cubicBezTo>
                    <a:pt x="19129" y="20306"/>
                    <a:pt x="17704" y="20465"/>
                    <a:pt x="16247" y="20560"/>
                  </a:cubicBezTo>
                  <a:cubicBezTo>
                    <a:pt x="14980" y="19483"/>
                    <a:pt x="13777" y="18343"/>
                    <a:pt x="12605" y="17140"/>
                  </a:cubicBezTo>
                  <a:cubicBezTo>
                    <a:pt x="12637" y="14099"/>
                    <a:pt x="14663" y="11312"/>
                    <a:pt x="17704" y="10647"/>
                  </a:cubicBezTo>
                  <a:cubicBezTo>
                    <a:pt x="18129" y="10555"/>
                    <a:pt x="18556" y="10511"/>
                    <a:pt x="18980" y="10511"/>
                  </a:cubicBezTo>
                  <a:close/>
                  <a:moveTo>
                    <a:pt x="9976" y="15493"/>
                  </a:moveTo>
                  <a:cubicBezTo>
                    <a:pt x="10673" y="16189"/>
                    <a:pt x="11433" y="16918"/>
                    <a:pt x="12161" y="17583"/>
                  </a:cubicBezTo>
                  <a:cubicBezTo>
                    <a:pt x="12161" y="17773"/>
                    <a:pt x="12161" y="17963"/>
                    <a:pt x="12193" y="18185"/>
                  </a:cubicBezTo>
                  <a:cubicBezTo>
                    <a:pt x="12320" y="19071"/>
                    <a:pt x="12637" y="19958"/>
                    <a:pt x="13048" y="20655"/>
                  </a:cubicBezTo>
                  <a:lnTo>
                    <a:pt x="10926" y="20655"/>
                  </a:lnTo>
                  <a:cubicBezTo>
                    <a:pt x="9153" y="20655"/>
                    <a:pt x="7411" y="20560"/>
                    <a:pt x="5669" y="20401"/>
                  </a:cubicBezTo>
                  <a:cubicBezTo>
                    <a:pt x="4783" y="20306"/>
                    <a:pt x="3928" y="20243"/>
                    <a:pt x="3072" y="20148"/>
                  </a:cubicBezTo>
                  <a:cubicBezTo>
                    <a:pt x="2502" y="20085"/>
                    <a:pt x="634" y="19990"/>
                    <a:pt x="1457" y="18533"/>
                  </a:cubicBezTo>
                  <a:cubicBezTo>
                    <a:pt x="1616" y="18248"/>
                    <a:pt x="2217" y="18026"/>
                    <a:pt x="2534" y="17900"/>
                  </a:cubicBezTo>
                  <a:lnTo>
                    <a:pt x="2566" y="17868"/>
                  </a:lnTo>
                  <a:cubicBezTo>
                    <a:pt x="3072" y="18660"/>
                    <a:pt x="3959" y="19198"/>
                    <a:pt x="4941" y="19325"/>
                  </a:cubicBezTo>
                  <a:cubicBezTo>
                    <a:pt x="5058" y="19338"/>
                    <a:pt x="5174" y="19344"/>
                    <a:pt x="5289" y="19344"/>
                  </a:cubicBezTo>
                  <a:cubicBezTo>
                    <a:pt x="6857" y="19344"/>
                    <a:pt x="8224" y="18167"/>
                    <a:pt x="8520" y="16633"/>
                  </a:cubicBezTo>
                  <a:cubicBezTo>
                    <a:pt x="8548" y="16462"/>
                    <a:pt x="8424" y="16343"/>
                    <a:pt x="8306" y="16343"/>
                  </a:cubicBezTo>
                  <a:cubicBezTo>
                    <a:pt x="8293" y="16343"/>
                    <a:pt x="8279" y="16345"/>
                    <a:pt x="8266" y="16348"/>
                  </a:cubicBezTo>
                  <a:cubicBezTo>
                    <a:pt x="8235" y="16031"/>
                    <a:pt x="8139" y="15809"/>
                    <a:pt x="8076" y="15524"/>
                  </a:cubicBezTo>
                  <a:lnTo>
                    <a:pt x="8076" y="15524"/>
                  </a:lnTo>
                  <a:cubicBezTo>
                    <a:pt x="8108" y="15556"/>
                    <a:pt x="8139" y="15556"/>
                    <a:pt x="8235" y="15556"/>
                  </a:cubicBezTo>
                  <a:cubicBezTo>
                    <a:pt x="8836" y="15524"/>
                    <a:pt x="9375" y="15524"/>
                    <a:pt x="9976" y="15493"/>
                  </a:cubicBezTo>
                  <a:close/>
                  <a:moveTo>
                    <a:pt x="12668" y="18090"/>
                  </a:moveTo>
                  <a:lnTo>
                    <a:pt x="12668" y="18090"/>
                  </a:lnTo>
                  <a:cubicBezTo>
                    <a:pt x="13143" y="18565"/>
                    <a:pt x="13650" y="19040"/>
                    <a:pt x="14188" y="19515"/>
                  </a:cubicBezTo>
                  <a:cubicBezTo>
                    <a:pt x="14568" y="19863"/>
                    <a:pt x="14980" y="20275"/>
                    <a:pt x="15360" y="20623"/>
                  </a:cubicBezTo>
                  <a:cubicBezTo>
                    <a:pt x="14758" y="20655"/>
                    <a:pt x="14220" y="20718"/>
                    <a:pt x="13618" y="20718"/>
                  </a:cubicBezTo>
                  <a:cubicBezTo>
                    <a:pt x="13112" y="19958"/>
                    <a:pt x="12732" y="19040"/>
                    <a:pt x="12668" y="18090"/>
                  </a:cubicBezTo>
                  <a:close/>
                  <a:moveTo>
                    <a:pt x="23942" y="20180"/>
                  </a:moveTo>
                  <a:lnTo>
                    <a:pt x="23942" y="20180"/>
                  </a:lnTo>
                  <a:cubicBezTo>
                    <a:pt x="23119" y="21415"/>
                    <a:pt x="21852" y="22365"/>
                    <a:pt x="20300" y="22808"/>
                  </a:cubicBezTo>
                  <a:cubicBezTo>
                    <a:pt x="20585" y="22080"/>
                    <a:pt x="20839" y="21383"/>
                    <a:pt x="21092" y="20655"/>
                  </a:cubicBezTo>
                  <a:lnTo>
                    <a:pt x="22644" y="20433"/>
                  </a:lnTo>
                  <a:lnTo>
                    <a:pt x="23942" y="20180"/>
                  </a:lnTo>
                  <a:close/>
                  <a:moveTo>
                    <a:pt x="15898" y="21193"/>
                  </a:moveTo>
                  <a:cubicBezTo>
                    <a:pt x="16563" y="21763"/>
                    <a:pt x="17197" y="22333"/>
                    <a:pt x="17862" y="22935"/>
                  </a:cubicBezTo>
                  <a:cubicBezTo>
                    <a:pt x="16342" y="22935"/>
                    <a:pt x="15012" y="22302"/>
                    <a:pt x="14062" y="21256"/>
                  </a:cubicBezTo>
                  <a:cubicBezTo>
                    <a:pt x="14695" y="21256"/>
                    <a:pt x="15297" y="21225"/>
                    <a:pt x="15898" y="21193"/>
                  </a:cubicBezTo>
                  <a:close/>
                  <a:moveTo>
                    <a:pt x="20364" y="20750"/>
                  </a:moveTo>
                  <a:cubicBezTo>
                    <a:pt x="20110" y="21510"/>
                    <a:pt x="19825" y="22207"/>
                    <a:pt x="19572" y="22935"/>
                  </a:cubicBezTo>
                  <a:lnTo>
                    <a:pt x="19445" y="22935"/>
                  </a:lnTo>
                  <a:cubicBezTo>
                    <a:pt x="19389" y="22822"/>
                    <a:pt x="19332" y="22708"/>
                    <a:pt x="19207" y="22708"/>
                  </a:cubicBezTo>
                  <a:cubicBezTo>
                    <a:pt x="19193" y="22708"/>
                    <a:pt x="19177" y="22710"/>
                    <a:pt x="19160" y="22713"/>
                  </a:cubicBezTo>
                  <a:cubicBezTo>
                    <a:pt x="19034" y="22777"/>
                    <a:pt x="18875" y="22808"/>
                    <a:pt x="18780" y="22840"/>
                  </a:cubicBezTo>
                  <a:cubicBezTo>
                    <a:pt x="18084" y="22238"/>
                    <a:pt x="17450" y="21700"/>
                    <a:pt x="16785" y="21098"/>
                  </a:cubicBezTo>
                  <a:cubicBezTo>
                    <a:pt x="17989" y="21035"/>
                    <a:pt x="19160" y="20908"/>
                    <a:pt x="20364" y="20750"/>
                  </a:cubicBezTo>
                  <a:close/>
                  <a:moveTo>
                    <a:pt x="27394" y="19483"/>
                  </a:moveTo>
                  <a:cubicBezTo>
                    <a:pt x="28376" y="20370"/>
                    <a:pt x="29389" y="21256"/>
                    <a:pt x="30371" y="22112"/>
                  </a:cubicBezTo>
                  <a:cubicBezTo>
                    <a:pt x="31385" y="23030"/>
                    <a:pt x="32398" y="24107"/>
                    <a:pt x="32746" y="25437"/>
                  </a:cubicBezTo>
                  <a:cubicBezTo>
                    <a:pt x="33190" y="27210"/>
                    <a:pt x="32145" y="28952"/>
                    <a:pt x="30276" y="28984"/>
                  </a:cubicBezTo>
                  <a:cubicBezTo>
                    <a:pt x="30340" y="28857"/>
                    <a:pt x="30340" y="28699"/>
                    <a:pt x="30371" y="28572"/>
                  </a:cubicBezTo>
                  <a:cubicBezTo>
                    <a:pt x="30371" y="28509"/>
                    <a:pt x="30340" y="28414"/>
                    <a:pt x="30276" y="28382"/>
                  </a:cubicBezTo>
                  <a:cubicBezTo>
                    <a:pt x="30371" y="26640"/>
                    <a:pt x="29073" y="25152"/>
                    <a:pt x="27331" y="24993"/>
                  </a:cubicBezTo>
                  <a:cubicBezTo>
                    <a:pt x="27234" y="24985"/>
                    <a:pt x="27136" y="24981"/>
                    <a:pt x="27039" y="24981"/>
                  </a:cubicBezTo>
                  <a:cubicBezTo>
                    <a:pt x="25641" y="24981"/>
                    <a:pt x="24243" y="25819"/>
                    <a:pt x="24006" y="27210"/>
                  </a:cubicBezTo>
                  <a:cubicBezTo>
                    <a:pt x="22612" y="26102"/>
                    <a:pt x="21251" y="24930"/>
                    <a:pt x="19920" y="23790"/>
                  </a:cubicBezTo>
                  <a:cubicBezTo>
                    <a:pt x="20047" y="23537"/>
                    <a:pt x="20110" y="23347"/>
                    <a:pt x="20205" y="23157"/>
                  </a:cubicBezTo>
                  <a:cubicBezTo>
                    <a:pt x="22137" y="22872"/>
                    <a:pt x="23689" y="21700"/>
                    <a:pt x="24576" y="20053"/>
                  </a:cubicBezTo>
                  <a:cubicBezTo>
                    <a:pt x="25494" y="19895"/>
                    <a:pt x="26444" y="19705"/>
                    <a:pt x="27394" y="19483"/>
                  </a:cubicBezTo>
                  <a:close/>
                  <a:moveTo>
                    <a:pt x="27012" y="25457"/>
                  </a:moveTo>
                  <a:cubicBezTo>
                    <a:pt x="27098" y="25457"/>
                    <a:pt x="27183" y="25461"/>
                    <a:pt x="27268" y="25468"/>
                  </a:cubicBezTo>
                  <a:cubicBezTo>
                    <a:pt x="28914" y="25627"/>
                    <a:pt x="29864" y="26989"/>
                    <a:pt x="29960" y="28540"/>
                  </a:cubicBezTo>
                  <a:lnTo>
                    <a:pt x="29960" y="28572"/>
                  </a:lnTo>
                  <a:cubicBezTo>
                    <a:pt x="29642" y="29717"/>
                    <a:pt x="28580" y="30237"/>
                    <a:pt x="27469" y="30237"/>
                  </a:cubicBezTo>
                  <a:cubicBezTo>
                    <a:pt x="26029" y="30237"/>
                    <a:pt x="24507" y="29363"/>
                    <a:pt x="24417" y="27844"/>
                  </a:cubicBezTo>
                  <a:cubicBezTo>
                    <a:pt x="24358" y="26384"/>
                    <a:pt x="25671" y="25457"/>
                    <a:pt x="27012" y="25457"/>
                  </a:cubicBezTo>
                  <a:close/>
                  <a:moveTo>
                    <a:pt x="13460" y="21256"/>
                  </a:moveTo>
                  <a:cubicBezTo>
                    <a:pt x="14491" y="22545"/>
                    <a:pt x="16014" y="23342"/>
                    <a:pt x="17772" y="23342"/>
                  </a:cubicBezTo>
                  <a:cubicBezTo>
                    <a:pt x="17958" y="23342"/>
                    <a:pt x="18146" y="23333"/>
                    <a:pt x="18337" y="23315"/>
                  </a:cubicBezTo>
                  <a:cubicBezTo>
                    <a:pt x="18622" y="23568"/>
                    <a:pt x="18844" y="23758"/>
                    <a:pt x="19129" y="23980"/>
                  </a:cubicBezTo>
                  <a:cubicBezTo>
                    <a:pt x="18844" y="24677"/>
                    <a:pt x="18527" y="25310"/>
                    <a:pt x="18210" y="25943"/>
                  </a:cubicBezTo>
                  <a:cubicBezTo>
                    <a:pt x="17288" y="27709"/>
                    <a:pt x="14655" y="32150"/>
                    <a:pt x="12100" y="32150"/>
                  </a:cubicBezTo>
                  <a:cubicBezTo>
                    <a:pt x="11585" y="32150"/>
                    <a:pt x="11073" y="31969"/>
                    <a:pt x="10578" y="31549"/>
                  </a:cubicBezTo>
                  <a:cubicBezTo>
                    <a:pt x="8963" y="30187"/>
                    <a:pt x="10736" y="27274"/>
                    <a:pt x="11370" y="25722"/>
                  </a:cubicBezTo>
                  <a:cubicBezTo>
                    <a:pt x="12003" y="24233"/>
                    <a:pt x="12605" y="22777"/>
                    <a:pt x="13175" y="21256"/>
                  </a:cubicBezTo>
                  <a:close/>
                  <a:moveTo>
                    <a:pt x="24918" y="0"/>
                  </a:moveTo>
                  <a:cubicBezTo>
                    <a:pt x="24515" y="0"/>
                    <a:pt x="24053" y="100"/>
                    <a:pt x="23531" y="323"/>
                  </a:cubicBezTo>
                  <a:cubicBezTo>
                    <a:pt x="22106" y="925"/>
                    <a:pt x="21092" y="2192"/>
                    <a:pt x="20364" y="3490"/>
                  </a:cubicBezTo>
                  <a:cubicBezTo>
                    <a:pt x="19129" y="5580"/>
                    <a:pt x="18242" y="7924"/>
                    <a:pt x="17229" y="10109"/>
                  </a:cubicBezTo>
                  <a:cubicBezTo>
                    <a:pt x="17197" y="10172"/>
                    <a:pt x="17197" y="10267"/>
                    <a:pt x="17229" y="10331"/>
                  </a:cubicBezTo>
                  <a:cubicBezTo>
                    <a:pt x="17134" y="10331"/>
                    <a:pt x="17007" y="10362"/>
                    <a:pt x="16943" y="10426"/>
                  </a:cubicBezTo>
                  <a:cubicBezTo>
                    <a:pt x="14853" y="8082"/>
                    <a:pt x="11085" y="6530"/>
                    <a:pt x="8044" y="6087"/>
                  </a:cubicBezTo>
                  <a:cubicBezTo>
                    <a:pt x="7818" y="6056"/>
                    <a:pt x="7601" y="6041"/>
                    <a:pt x="7394" y="6041"/>
                  </a:cubicBezTo>
                  <a:cubicBezTo>
                    <a:pt x="4874" y="6041"/>
                    <a:pt x="3809" y="8260"/>
                    <a:pt x="5448" y="10426"/>
                  </a:cubicBezTo>
                  <a:cubicBezTo>
                    <a:pt x="6683" y="12041"/>
                    <a:pt x="8076" y="13529"/>
                    <a:pt x="9533" y="15018"/>
                  </a:cubicBezTo>
                  <a:cubicBezTo>
                    <a:pt x="9090" y="15018"/>
                    <a:pt x="8678" y="15049"/>
                    <a:pt x="8235" y="15049"/>
                  </a:cubicBezTo>
                  <a:cubicBezTo>
                    <a:pt x="8076" y="15049"/>
                    <a:pt x="7981" y="15176"/>
                    <a:pt x="7981" y="15271"/>
                  </a:cubicBezTo>
                  <a:cubicBezTo>
                    <a:pt x="7506" y="14226"/>
                    <a:pt x="6524" y="13339"/>
                    <a:pt x="5258" y="13276"/>
                  </a:cubicBezTo>
                  <a:cubicBezTo>
                    <a:pt x="5195" y="13272"/>
                    <a:pt x="5132" y="13270"/>
                    <a:pt x="5069" y="13270"/>
                  </a:cubicBezTo>
                  <a:cubicBezTo>
                    <a:pt x="3643" y="13270"/>
                    <a:pt x="2241" y="14290"/>
                    <a:pt x="2059" y="15746"/>
                  </a:cubicBezTo>
                  <a:cubicBezTo>
                    <a:pt x="1996" y="16379"/>
                    <a:pt x="2091" y="17013"/>
                    <a:pt x="2376" y="17551"/>
                  </a:cubicBezTo>
                  <a:cubicBezTo>
                    <a:pt x="1426" y="17868"/>
                    <a:pt x="1" y="18691"/>
                    <a:pt x="887" y="19831"/>
                  </a:cubicBezTo>
                  <a:cubicBezTo>
                    <a:pt x="1299" y="20465"/>
                    <a:pt x="2312" y="20496"/>
                    <a:pt x="2977" y="20623"/>
                  </a:cubicBezTo>
                  <a:cubicBezTo>
                    <a:pt x="4149" y="20813"/>
                    <a:pt x="5353" y="20940"/>
                    <a:pt x="6524" y="21066"/>
                  </a:cubicBezTo>
                  <a:cubicBezTo>
                    <a:pt x="8551" y="21225"/>
                    <a:pt x="10546" y="21288"/>
                    <a:pt x="12541" y="21288"/>
                  </a:cubicBezTo>
                  <a:cubicBezTo>
                    <a:pt x="11686" y="23347"/>
                    <a:pt x="10863" y="25468"/>
                    <a:pt x="10008" y="27527"/>
                  </a:cubicBezTo>
                  <a:cubicBezTo>
                    <a:pt x="9533" y="28699"/>
                    <a:pt x="8868" y="30155"/>
                    <a:pt x="9628" y="31391"/>
                  </a:cubicBezTo>
                  <a:cubicBezTo>
                    <a:pt x="10185" y="32302"/>
                    <a:pt x="10935" y="32651"/>
                    <a:pt x="11739" y="32651"/>
                  </a:cubicBezTo>
                  <a:cubicBezTo>
                    <a:pt x="13308" y="32651"/>
                    <a:pt x="15082" y="31319"/>
                    <a:pt x="16025" y="30250"/>
                  </a:cubicBezTo>
                  <a:cubicBezTo>
                    <a:pt x="17577" y="28509"/>
                    <a:pt x="18685" y="26514"/>
                    <a:pt x="19635" y="24423"/>
                  </a:cubicBezTo>
                  <a:cubicBezTo>
                    <a:pt x="20997" y="25563"/>
                    <a:pt x="22359" y="26672"/>
                    <a:pt x="23784" y="27717"/>
                  </a:cubicBezTo>
                  <a:cubicBezTo>
                    <a:pt x="23847" y="27749"/>
                    <a:pt x="23911" y="27749"/>
                    <a:pt x="23942" y="27749"/>
                  </a:cubicBezTo>
                  <a:cubicBezTo>
                    <a:pt x="23981" y="29601"/>
                    <a:pt x="25818" y="30677"/>
                    <a:pt x="27520" y="30677"/>
                  </a:cubicBezTo>
                  <a:cubicBezTo>
                    <a:pt x="28611" y="30677"/>
                    <a:pt x="29648" y="30234"/>
                    <a:pt x="30118" y="29269"/>
                  </a:cubicBezTo>
                  <a:lnTo>
                    <a:pt x="30181" y="29269"/>
                  </a:lnTo>
                  <a:cubicBezTo>
                    <a:pt x="30383" y="29309"/>
                    <a:pt x="30575" y="29327"/>
                    <a:pt x="30758" y="29327"/>
                  </a:cubicBezTo>
                  <a:cubicBezTo>
                    <a:pt x="32905" y="29327"/>
                    <a:pt x="33766" y="26732"/>
                    <a:pt x="33095" y="24835"/>
                  </a:cubicBezTo>
                  <a:cubicBezTo>
                    <a:pt x="32556" y="23283"/>
                    <a:pt x="31321" y="22207"/>
                    <a:pt x="30118" y="21193"/>
                  </a:cubicBezTo>
                  <a:cubicBezTo>
                    <a:pt x="29421" y="20560"/>
                    <a:pt x="28693" y="19926"/>
                    <a:pt x="28028" y="19293"/>
                  </a:cubicBezTo>
                  <a:cubicBezTo>
                    <a:pt x="28978" y="19040"/>
                    <a:pt x="29960" y="18755"/>
                    <a:pt x="30910" y="18501"/>
                  </a:cubicBezTo>
                  <a:cubicBezTo>
                    <a:pt x="32081" y="18090"/>
                    <a:pt x="33760" y="17615"/>
                    <a:pt x="34013" y="16189"/>
                  </a:cubicBezTo>
                  <a:cubicBezTo>
                    <a:pt x="34235" y="14638"/>
                    <a:pt x="32430" y="13846"/>
                    <a:pt x="31226" y="13434"/>
                  </a:cubicBezTo>
                  <a:cubicBezTo>
                    <a:pt x="29979" y="12976"/>
                    <a:pt x="28657" y="12740"/>
                    <a:pt x="27335" y="12740"/>
                  </a:cubicBezTo>
                  <a:cubicBezTo>
                    <a:pt x="26374" y="12740"/>
                    <a:pt x="25413" y="12864"/>
                    <a:pt x="24481" y="13118"/>
                  </a:cubicBezTo>
                  <a:lnTo>
                    <a:pt x="24101" y="12643"/>
                  </a:lnTo>
                  <a:cubicBezTo>
                    <a:pt x="24417" y="11914"/>
                    <a:pt x="24797" y="11217"/>
                    <a:pt x="25146" y="10521"/>
                  </a:cubicBezTo>
                  <a:cubicBezTo>
                    <a:pt x="25177" y="10457"/>
                    <a:pt x="25177" y="10362"/>
                    <a:pt x="25146" y="10331"/>
                  </a:cubicBezTo>
                  <a:cubicBezTo>
                    <a:pt x="26381" y="10267"/>
                    <a:pt x="27489" y="9412"/>
                    <a:pt x="27648" y="8082"/>
                  </a:cubicBezTo>
                  <a:cubicBezTo>
                    <a:pt x="27743" y="7100"/>
                    <a:pt x="27204" y="6309"/>
                    <a:pt x="26444" y="5770"/>
                  </a:cubicBezTo>
                  <a:cubicBezTo>
                    <a:pt x="27668" y="3703"/>
                    <a:pt x="27374" y="0"/>
                    <a:pt x="24918" y="0"/>
                  </a:cubicBezTo>
                  <a:close/>
                </a:path>
              </a:pathLst>
            </a:custGeom>
            <a:solidFill>
              <a:schemeClr val="dk1"/>
            </a:solidFill>
            <a:ln w="9525" cap="flat" cmpd="sng">
              <a:solidFill>
                <a:srgbClr val="0A7900"/>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9" name="Google Shape;189;p22"/>
            <p:cNvSpPr/>
            <p:nvPr/>
          </p:nvSpPr>
          <p:spPr>
            <a:xfrm>
              <a:off x="6532042" y="1097827"/>
              <a:ext cx="175111" cy="158872"/>
            </a:xfrm>
            <a:custGeom>
              <a:avLst/>
              <a:gdLst/>
              <a:ahLst/>
              <a:cxnLst/>
              <a:rect l="l" t="t" r="r" b="b"/>
              <a:pathLst>
                <a:path w="5575" h="5058" extrusionOk="0">
                  <a:moveTo>
                    <a:pt x="4772" y="2985"/>
                  </a:moveTo>
                  <a:cubicBezTo>
                    <a:pt x="4836" y="2985"/>
                    <a:pt x="4899" y="3041"/>
                    <a:pt x="4878" y="3126"/>
                  </a:cubicBezTo>
                  <a:cubicBezTo>
                    <a:pt x="4593" y="3791"/>
                    <a:pt x="3928" y="4298"/>
                    <a:pt x="3168" y="4329"/>
                  </a:cubicBezTo>
                  <a:cubicBezTo>
                    <a:pt x="2978" y="4329"/>
                    <a:pt x="2978" y="4044"/>
                    <a:pt x="3168" y="4013"/>
                  </a:cubicBezTo>
                  <a:cubicBezTo>
                    <a:pt x="3801" y="3949"/>
                    <a:pt x="4371" y="3601"/>
                    <a:pt x="4688" y="3031"/>
                  </a:cubicBezTo>
                  <a:cubicBezTo>
                    <a:pt x="4709" y="2999"/>
                    <a:pt x="4741" y="2985"/>
                    <a:pt x="4772" y="2985"/>
                  </a:cubicBezTo>
                  <a:close/>
                  <a:moveTo>
                    <a:pt x="2674" y="0"/>
                  </a:moveTo>
                  <a:cubicBezTo>
                    <a:pt x="1517" y="0"/>
                    <a:pt x="373" y="800"/>
                    <a:pt x="191" y="2049"/>
                  </a:cubicBezTo>
                  <a:cubicBezTo>
                    <a:pt x="1" y="3633"/>
                    <a:pt x="1267" y="5026"/>
                    <a:pt x="2883" y="5058"/>
                  </a:cubicBezTo>
                  <a:cubicBezTo>
                    <a:pt x="4213" y="5058"/>
                    <a:pt x="5163" y="4171"/>
                    <a:pt x="5574" y="3031"/>
                  </a:cubicBezTo>
                  <a:cubicBezTo>
                    <a:pt x="5574" y="3031"/>
                    <a:pt x="5543" y="2999"/>
                    <a:pt x="5543" y="2968"/>
                  </a:cubicBezTo>
                  <a:cubicBezTo>
                    <a:pt x="5321" y="1732"/>
                    <a:pt x="4688" y="497"/>
                    <a:pt x="3421" y="117"/>
                  </a:cubicBezTo>
                  <a:cubicBezTo>
                    <a:pt x="3178" y="38"/>
                    <a:pt x="2926" y="0"/>
                    <a:pt x="2674" y="0"/>
                  </a:cubicBezTo>
                  <a:close/>
                </a:path>
              </a:pathLst>
            </a:custGeom>
            <a:solidFill>
              <a:schemeClr val="accent4"/>
            </a:solidFill>
            <a:ln w="9525" cap="flat" cmpd="sng">
              <a:solidFill>
                <a:srgbClr val="0A7900"/>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0" name="Google Shape;190;p22"/>
            <p:cNvSpPr/>
            <p:nvPr/>
          </p:nvSpPr>
          <p:spPr>
            <a:xfrm>
              <a:off x="6625550" y="1192025"/>
              <a:ext cx="60370" cy="41807"/>
            </a:xfrm>
            <a:custGeom>
              <a:avLst/>
              <a:gdLst/>
              <a:ahLst/>
              <a:cxnLst/>
              <a:rect l="l" t="t" r="r" b="b"/>
              <a:pathLst>
                <a:path w="1922" h="1331" extrusionOk="0">
                  <a:moveTo>
                    <a:pt x="1795" y="0"/>
                  </a:moveTo>
                  <a:cubicBezTo>
                    <a:pt x="1764" y="0"/>
                    <a:pt x="1732" y="11"/>
                    <a:pt x="1711" y="32"/>
                  </a:cubicBezTo>
                  <a:cubicBezTo>
                    <a:pt x="1394" y="602"/>
                    <a:pt x="856" y="950"/>
                    <a:pt x="191" y="1014"/>
                  </a:cubicBezTo>
                  <a:cubicBezTo>
                    <a:pt x="1" y="1077"/>
                    <a:pt x="1" y="1330"/>
                    <a:pt x="191" y="1330"/>
                  </a:cubicBezTo>
                  <a:cubicBezTo>
                    <a:pt x="951" y="1330"/>
                    <a:pt x="1616" y="824"/>
                    <a:pt x="1901" y="127"/>
                  </a:cubicBezTo>
                  <a:cubicBezTo>
                    <a:pt x="1922" y="42"/>
                    <a:pt x="1859" y="0"/>
                    <a:pt x="1795" y="0"/>
                  </a:cubicBezTo>
                  <a:close/>
                </a:path>
              </a:pathLst>
            </a:custGeom>
            <a:solidFill>
              <a:schemeClr val="dk1"/>
            </a:solidFill>
            <a:ln w="9525" cap="flat" cmpd="sng">
              <a:solidFill>
                <a:srgbClr val="0A7900"/>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1" name="Google Shape;191;p22"/>
            <p:cNvSpPr/>
            <p:nvPr/>
          </p:nvSpPr>
          <p:spPr>
            <a:xfrm>
              <a:off x="6854340" y="1232796"/>
              <a:ext cx="85592" cy="82608"/>
            </a:xfrm>
            <a:custGeom>
              <a:avLst/>
              <a:gdLst/>
              <a:ahLst/>
              <a:cxnLst/>
              <a:rect l="l" t="t" r="r" b="b"/>
              <a:pathLst>
                <a:path w="2725" h="2630" extrusionOk="0">
                  <a:moveTo>
                    <a:pt x="1" y="1"/>
                  </a:moveTo>
                  <a:lnTo>
                    <a:pt x="1" y="1"/>
                  </a:lnTo>
                  <a:cubicBezTo>
                    <a:pt x="96" y="982"/>
                    <a:pt x="476" y="1869"/>
                    <a:pt x="982" y="2629"/>
                  </a:cubicBezTo>
                  <a:cubicBezTo>
                    <a:pt x="1584" y="2629"/>
                    <a:pt x="2122" y="2566"/>
                    <a:pt x="2724" y="2534"/>
                  </a:cubicBezTo>
                  <a:cubicBezTo>
                    <a:pt x="2281" y="2154"/>
                    <a:pt x="1901" y="1774"/>
                    <a:pt x="1489" y="1426"/>
                  </a:cubicBezTo>
                  <a:cubicBezTo>
                    <a:pt x="982" y="951"/>
                    <a:pt x="476" y="476"/>
                    <a:pt x="1" y="1"/>
                  </a:cubicBezTo>
                  <a:close/>
                </a:path>
              </a:pathLst>
            </a:custGeom>
            <a:solidFill>
              <a:schemeClr val="accent4"/>
            </a:solidFill>
            <a:ln w="9525" cap="flat" cmpd="sng">
              <a:solidFill>
                <a:srgbClr val="0A7900"/>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2" name="Google Shape;192;p22"/>
            <p:cNvSpPr/>
            <p:nvPr/>
          </p:nvSpPr>
          <p:spPr>
            <a:xfrm>
              <a:off x="6853335" y="996749"/>
              <a:ext cx="344222" cy="314665"/>
            </a:xfrm>
            <a:custGeom>
              <a:avLst/>
              <a:gdLst/>
              <a:ahLst/>
              <a:cxnLst/>
              <a:rect l="l" t="t" r="r" b="b"/>
              <a:pathLst>
                <a:path w="10959" h="10018" extrusionOk="0">
                  <a:moveTo>
                    <a:pt x="4776" y="1051"/>
                  </a:moveTo>
                  <a:cubicBezTo>
                    <a:pt x="4856" y="1051"/>
                    <a:pt x="4901" y="1185"/>
                    <a:pt x="4815" y="1213"/>
                  </a:cubicBezTo>
                  <a:cubicBezTo>
                    <a:pt x="4213" y="1530"/>
                    <a:pt x="3674" y="1879"/>
                    <a:pt x="3168" y="2354"/>
                  </a:cubicBezTo>
                  <a:cubicBezTo>
                    <a:pt x="2693" y="2860"/>
                    <a:pt x="2313" y="3399"/>
                    <a:pt x="1933" y="4032"/>
                  </a:cubicBezTo>
                  <a:cubicBezTo>
                    <a:pt x="1896" y="4088"/>
                    <a:pt x="1845" y="4111"/>
                    <a:pt x="1794" y="4111"/>
                  </a:cubicBezTo>
                  <a:cubicBezTo>
                    <a:pt x="1672" y="4111"/>
                    <a:pt x="1549" y="3976"/>
                    <a:pt x="1616" y="3842"/>
                  </a:cubicBezTo>
                  <a:cubicBezTo>
                    <a:pt x="2154" y="2607"/>
                    <a:pt x="3421" y="1404"/>
                    <a:pt x="4751" y="1055"/>
                  </a:cubicBezTo>
                  <a:cubicBezTo>
                    <a:pt x="4760" y="1052"/>
                    <a:pt x="4768" y="1051"/>
                    <a:pt x="4776" y="1051"/>
                  </a:cubicBezTo>
                  <a:close/>
                  <a:moveTo>
                    <a:pt x="6473" y="0"/>
                  </a:moveTo>
                  <a:cubicBezTo>
                    <a:pt x="6016" y="0"/>
                    <a:pt x="5555" y="55"/>
                    <a:pt x="5100" y="168"/>
                  </a:cubicBezTo>
                  <a:cubicBezTo>
                    <a:pt x="2059" y="865"/>
                    <a:pt x="33" y="3589"/>
                    <a:pt x="1" y="6661"/>
                  </a:cubicBezTo>
                  <a:cubicBezTo>
                    <a:pt x="1173" y="7801"/>
                    <a:pt x="2408" y="8909"/>
                    <a:pt x="3643" y="10017"/>
                  </a:cubicBezTo>
                  <a:cubicBezTo>
                    <a:pt x="5100" y="9891"/>
                    <a:pt x="6556" y="9764"/>
                    <a:pt x="7981" y="9574"/>
                  </a:cubicBezTo>
                  <a:cubicBezTo>
                    <a:pt x="8868" y="7009"/>
                    <a:pt x="9723" y="4444"/>
                    <a:pt x="10958" y="2005"/>
                  </a:cubicBezTo>
                  <a:cubicBezTo>
                    <a:pt x="9835" y="757"/>
                    <a:pt x="8179" y="0"/>
                    <a:pt x="6473" y="0"/>
                  </a:cubicBezTo>
                  <a:close/>
                </a:path>
              </a:pathLst>
            </a:custGeom>
            <a:solidFill>
              <a:schemeClr val="accent4"/>
            </a:solidFill>
            <a:ln w="9525" cap="flat" cmpd="sng">
              <a:solidFill>
                <a:srgbClr val="0A7900"/>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3" name="Google Shape;193;p22"/>
            <p:cNvSpPr/>
            <p:nvPr/>
          </p:nvSpPr>
          <p:spPr>
            <a:xfrm>
              <a:off x="6903654" y="1029730"/>
              <a:ext cx="103622" cy="96146"/>
            </a:xfrm>
            <a:custGeom>
              <a:avLst/>
              <a:gdLst/>
              <a:ahLst/>
              <a:cxnLst/>
              <a:rect l="l" t="t" r="r" b="b"/>
              <a:pathLst>
                <a:path w="3299" h="3061" extrusionOk="0">
                  <a:moveTo>
                    <a:pt x="3174" y="1"/>
                  </a:moveTo>
                  <a:cubicBezTo>
                    <a:pt x="3166" y="1"/>
                    <a:pt x="3158" y="2"/>
                    <a:pt x="3149" y="5"/>
                  </a:cubicBezTo>
                  <a:cubicBezTo>
                    <a:pt x="1819" y="385"/>
                    <a:pt x="616" y="1525"/>
                    <a:pt x="46" y="2792"/>
                  </a:cubicBezTo>
                  <a:cubicBezTo>
                    <a:pt x="1" y="2926"/>
                    <a:pt x="114" y="3061"/>
                    <a:pt x="230" y="3061"/>
                  </a:cubicBezTo>
                  <a:cubicBezTo>
                    <a:pt x="277" y="3061"/>
                    <a:pt x="325" y="3038"/>
                    <a:pt x="362" y="2982"/>
                  </a:cubicBezTo>
                  <a:cubicBezTo>
                    <a:pt x="711" y="2380"/>
                    <a:pt x="1027" y="1842"/>
                    <a:pt x="1566" y="1304"/>
                  </a:cubicBezTo>
                  <a:cubicBezTo>
                    <a:pt x="2072" y="829"/>
                    <a:pt x="2611" y="480"/>
                    <a:pt x="3213" y="163"/>
                  </a:cubicBezTo>
                  <a:cubicBezTo>
                    <a:pt x="3299" y="135"/>
                    <a:pt x="3254" y="1"/>
                    <a:pt x="3174" y="1"/>
                  </a:cubicBezTo>
                  <a:close/>
                </a:path>
              </a:pathLst>
            </a:custGeom>
            <a:solidFill>
              <a:schemeClr val="dk1"/>
            </a:solidFill>
            <a:ln w="9525" cap="flat" cmpd="sng">
              <a:solidFill>
                <a:srgbClr val="0A7900"/>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4" name="Google Shape;194;p22"/>
            <p:cNvSpPr/>
            <p:nvPr/>
          </p:nvSpPr>
          <p:spPr>
            <a:xfrm>
              <a:off x="6899099" y="1328282"/>
              <a:ext cx="119389" cy="54873"/>
            </a:xfrm>
            <a:custGeom>
              <a:avLst/>
              <a:gdLst/>
              <a:ahLst/>
              <a:cxnLst/>
              <a:rect l="l" t="t" r="r" b="b"/>
              <a:pathLst>
                <a:path w="3801" h="1747" extrusionOk="0">
                  <a:moveTo>
                    <a:pt x="1837" y="1"/>
                  </a:moveTo>
                  <a:cubicBezTo>
                    <a:pt x="1236" y="64"/>
                    <a:pt x="634" y="96"/>
                    <a:pt x="1" y="96"/>
                  </a:cubicBezTo>
                  <a:cubicBezTo>
                    <a:pt x="907" y="1123"/>
                    <a:pt x="2160" y="1747"/>
                    <a:pt x="3593" y="1747"/>
                  </a:cubicBezTo>
                  <a:cubicBezTo>
                    <a:pt x="3662" y="1747"/>
                    <a:pt x="3731" y="1746"/>
                    <a:pt x="3801" y="1743"/>
                  </a:cubicBezTo>
                  <a:cubicBezTo>
                    <a:pt x="3136" y="1204"/>
                    <a:pt x="2502" y="603"/>
                    <a:pt x="1837" y="1"/>
                  </a:cubicBezTo>
                  <a:close/>
                </a:path>
              </a:pathLst>
            </a:custGeom>
            <a:solidFill>
              <a:schemeClr val="accent4"/>
            </a:solidFill>
            <a:ln w="9525" cap="flat" cmpd="sng">
              <a:solidFill>
                <a:srgbClr val="0A7900"/>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5" name="Google Shape;195;p22"/>
            <p:cNvSpPr/>
            <p:nvPr/>
          </p:nvSpPr>
          <p:spPr>
            <a:xfrm>
              <a:off x="6984660" y="1317351"/>
              <a:ext cx="112416" cy="68662"/>
            </a:xfrm>
            <a:custGeom>
              <a:avLst/>
              <a:gdLst/>
              <a:ahLst/>
              <a:cxnLst/>
              <a:rect l="l" t="t" r="r" b="b"/>
              <a:pathLst>
                <a:path w="3579" h="2186" extrusionOk="0">
                  <a:moveTo>
                    <a:pt x="3579" y="0"/>
                  </a:moveTo>
                  <a:cubicBezTo>
                    <a:pt x="2375" y="127"/>
                    <a:pt x="1204" y="254"/>
                    <a:pt x="0" y="317"/>
                  </a:cubicBezTo>
                  <a:cubicBezTo>
                    <a:pt x="665" y="919"/>
                    <a:pt x="1299" y="1457"/>
                    <a:pt x="1995" y="2059"/>
                  </a:cubicBezTo>
                  <a:cubicBezTo>
                    <a:pt x="2090" y="2027"/>
                    <a:pt x="2217" y="2027"/>
                    <a:pt x="2375" y="1996"/>
                  </a:cubicBezTo>
                  <a:cubicBezTo>
                    <a:pt x="2404" y="1984"/>
                    <a:pt x="2430" y="1979"/>
                    <a:pt x="2453" y="1979"/>
                  </a:cubicBezTo>
                  <a:cubicBezTo>
                    <a:pt x="2557" y="1979"/>
                    <a:pt x="2609" y="2082"/>
                    <a:pt x="2660" y="2186"/>
                  </a:cubicBezTo>
                  <a:lnTo>
                    <a:pt x="2787" y="2186"/>
                  </a:lnTo>
                  <a:cubicBezTo>
                    <a:pt x="3040" y="1457"/>
                    <a:pt x="3325" y="761"/>
                    <a:pt x="3579" y="0"/>
                  </a:cubicBezTo>
                  <a:close/>
                </a:path>
              </a:pathLst>
            </a:custGeom>
            <a:solidFill>
              <a:schemeClr val="accent4"/>
            </a:solidFill>
            <a:ln w="9525" cap="flat" cmpd="sng">
              <a:solidFill>
                <a:srgbClr val="0A7900"/>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6" name="Google Shape;196;p22"/>
            <p:cNvSpPr/>
            <p:nvPr/>
          </p:nvSpPr>
          <p:spPr>
            <a:xfrm>
              <a:off x="7095066" y="1298443"/>
              <a:ext cx="114427" cy="81603"/>
            </a:xfrm>
            <a:custGeom>
              <a:avLst/>
              <a:gdLst/>
              <a:ahLst/>
              <a:cxnLst/>
              <a:rect l="l" t="t" r="r" b="b"/>
              <a:pathLst>
                <a:path w="3643" h="2598" extrusionOk="0">
                  <a:moveTo>
                    <a:pt x="3642" y="1"/>
                  </a:moveTo>
                  <a:lnTo>
                    <a:pt x="2344" y="254"/>
                  </a:lnTo>
                  <a:cubicBezTo>
                    <a:pt x="1837" y="317"/>
                    <a:pt x="1331" y="381"/>
                    <a:pt x="792" y="444"/>
                  </a:cubicBezTo>
                  <a:cubicBezTo>
                    <a:pt x="539" y="1172"/>
                    <a:pt x="285" y="1869"/>
                    <a:pt x="0" y="2598"/>
                  </a:cubicBezTo>
                  <a:cubicBezTo>
                    <a:pt x="1552" y="2186"/>
                    <a:pt x="2819" y="1236"/>
                    <a:pt x="3642" y="1"/>
                  </a:cubicBezTo>
                  <a:close/>
                </a:path>
              </a:pathLst>
            </a:custGeom>
            <a:solidFill>
              <a:schemeClr val="accent4"/>
            </a:solidFill>
            <a:ln w="9525" cap="flat" cmpd="sng">
              <a:solidFill>
                <a:srgbClr val="0A7900"/>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7" name="Google Shape;197;p22"/>
            <p:cNvSpPr/>
            <p:nvPr/>
          </p:nvSpPr>
          <p:spPr>
            <a:xfrm>
              <a:off x="7127890" y="1076625"/>
              <a:ext cx="122373" cy="216886"/>
            </a:xfrm>
            <a:custGeom>
              <a:avLst/>
              <a:gdLst/>
              <a:ahLst/>
              <a:cxnLst/>
              <a:rect l="l" t="t" r="r" b="b"/>
              <a:pathLst>
                <a:path w="3896" h="6905" extrusionOk="0">
                  <a:moveTo>
                    <a:pt x="2597" y="1"/>
                  </a:moveTo>
                  <a:cubicBezTo>
                    <a:pt x="1616" y="2217"/>
                    <a:pt x="824" y="4593"/>
                    <a:pt x="1" y="6904"/>
                  </a:cubicBezTo>
                  <a:cubicBezTo>
                    <a:pt x="64" y="6904"/>
                    <a:pt x="191" y="6873"/>
                    <a:pt x="317" y="6873"/>
                  </a:cubicBezTo>
                  <a:cubicBezTo>
                    <a:pt x="1204" y="6746"/>
                    <a:pt x="2091" y="6588"/>
                    <a:pt x="3009" y="6429"/>
                  </a:cubicBezTo>
                  <a:cubicBezTo>
                    <a:pt x="3674" y="5131"/>
                    <a:pt x="3896" y="3579"/>
                    <a:pt x="3547" y="2059"/>
                  </a:cubicBezTo>
                  <a:cubicBezTo>
                    <a:pt x="3452" y="1489"/>
                    <a:pt x="3231" y="1014"/>
                    <a:pt x="2977" y="539"/>
                  </a:cubicBezTo>
                  <a:cubicBezTo>
                    <a:pt x="2882" y="507"/>
                    <a:pt x="2819" y="381"/>
                    <a:pt x="2819" y="317"/>
                  </a:cubicBezTo>
                  <a:cubicBezTo>
                    <a:pt x="2724" y="191"/>
                    <a:pt x="2692" y="64"/>
                    <a:pt x="2597" y="1"/>
                  </a:cubicBezTo>
                  <a:close/>
                </a:path>
              </a:pathLst>
            </a:custGeom>
            <a:solidFill>
              <a:schemeClr val="accent4"/>
            </a:solidFill>
            <a:ln w="9525" cap="flat" cmpd="sng">
              <a:solidFill>
                <a:srgbClr val="0A7900"/>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8" name="Google Shape;198;p22"/>
            <p:cNvSpPr/>
            <p:nvPr/>
          </p:nvSpPr>
          <p:spPr>
            <a:xfrm>
              <a:off x="7159143" y="847740"/>
              <a:ext cx="161762" cy="129441"/>
            </a:xfrm>
            <a:custGeom>
              <a:avLst/>
              <a:gdLst/>
              <a:ahLst/>
              <a:cxnLst/>
              <a:rect l="l" t="t" r="r" b="b"/>
              <a:pathLst>
                <a:path w="5150" h="4121" extrusionOk="0">
                  <a:moveTo>
                    <a:pt x="2078" y="380"/>
                  </a:moveTo>
                  <a:cubicBezTo>
                    <a:pt x="2177" y="380"/>
                    <a:pt x="2193" y="513"/>
                    <a:pt x="2077" y="542"/>
                  </a:cubicBezTo>
                  <a:cubicBezTo>
                    <a:pt x="1444" y="732"/>
                    <a:pt x="1222" y="1334"/>
                    <a:pt x="1222" y="1967"/>
                  </a:cubicBezTo>
                  <a:cubicBezTo>
                    <a:pt x="1222" y="2068"/>
                    <a:pt x="1106" y="2144"/>
                    <a:pt x="1014" y="2144"/>
                  </a:cubicBezTo>
                  <a:cubicBezTo>
                    <a:pt x="962" y="2144"/>
                    <a:pt x="917" y="2119"/>
                    <a:pt x="906" y="2062"/>
                  </a:cubicBezTo>
                  <a:cubicBezTo>
                    <a:pt x="747" y="1302"/>
                    <a:pt x="1349" y="542"/>
                    <a:pt x="2046" y="384"/>
                  </a:cubicBezTo>
                  <a:cubicBezTo>
                    <a:pt x="2057" y="381"/>
                    <a:pt x="2068" y="380"/>
                    <a:pt x="2078" y="380"/>
                  </a:cubicBezTo>
                  <a:close/>
                  <a:moveTo>
                    <a:pt x="2394" y="0"/>
                  </a:moveTo>
                  <a:cubicBezTo>
                    <a:pt x="1264" y="0"/>
                    <a:pt x="143" y="811"/>
                    <a:pt x="82" y="2062"/>
                  </a:cubicBezTo>
                  <a:cubicBezTo>
                    <a:pt x="0" y="3265"/>
                    <a:pt x="932" y="4090"/>
                    <a:pt x="2024" y="4090"/>
                  </a:cubicBezTo>
                  <a:cubicBezTo>
                    <a:pt x="2197" y="4090"/>
                    <a:pt x="2375" y="4069"/>
                    <a:pt x="2552" y="4026"/>
                  </a:cubicBezTo>
                  <a:cubicBezTo>
                    <a:pt x="2584" y="4018"/>
                    <a:pt x="2614" y="4014"/>
                    <a:pt x="2641" y="4014"/>
                  </a:cubicBezTo>
                  <a:cubicBezTo>
                    <a:pt x="2723" y="4014"/>
                    <a:pt x="2782" y="4049"/>
                    <a:pt x="2806" y="4121"/>
                  </a:cubicBezTo>
                  <a:cubicBezTo>
                    <a:pt x="3629" y="3994"/>
                    <a:pt x="4389" y="3551"/>
                    <a:pt x="4674" y="2696"/>
                  </a:cubicBezTo>
                  <a:cubicBezTo>
                    <a:pt x="5149" y="1302"/>
                    <a:pt x="3883" y="35"/>
                    <a:pt x="2521" y="4"/>
                  </a:cubicBezTo>
                  <a:cubicBezTo>
                    <a:pt x="2479" y="1"/>
                    <a:pt x="2436" y="0"/>
                    <a:pt x="2394" y="0"/>
                  </a:cubicBezTo>
                  <a:close/>
                </a:path>
              </a:pathLst>
            </a:custGeom>
            <a:solidFill>
              <a:schemeClr val="accent4"/>
            </a:solidFill>
            <a:ln w="9525" cap="flat" cmpd="sng">
              <a:solidFill>
                <a:srgbClr val="0A7900"/>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9" name="Google Shape;199;p22"/>
            <p:cNvSpPr/>
            <p:nvPr/>
          </p:nvSpPr>
          <p:spPr>
            <a:xfrm>
              <a:off x="7182606" y="858797"/>
              <a:ext cx="45796" cy="55847"/>
            </a:xfrm>
            <a:custGeom>
              <a:avLst/>
              <a:gdLst/>
              <a:ahLst/>
              <a:cxnLst/>
              <a:rect l="l" t="t" r="r" b="b"/>
              <a:pathLst>
                <a:path w="1458" h="1778" extrusionOk="0">
                  <a:moveTo>
                    <a:pt x="1299" y="0"/>
                  </a:moveTo>
                  <a:cubicBezTo>
                    <a:pt x="602" y="158"/>
                    <a:pt x="0" y="918"/>
                    <a:pt x="159" y="1647"/>
                  </a:cubicBezTo>
                  <a:cubicBezTo>
                    <a:pt x="172" y="1740"/>
                    <a:pt x="230" y="1777"/>
                    <a:pt x="293" y="1777"/>
                  </a:cubicBezTo>
                  <a:cubicBezTo>
                    <a:pt x="380" y="1777"/>
                    <a:pt x="475" y="1707"/>
                    <a:pt x="475" y="1615"/>
                  </a:cubicBezTo>
                  <a:cubicBezTo>
                    <a:pt x="475" y="982"/>
                    <a:pt x="697" y="380"/>
                    <a:pt x="1330" y="190"/>
                  </a:cubicBezTo>
                  <a:cubicBezTo>
                    <a:pt x="1457" y="158"/>
                    <a:pt x="1425" y="0"/>
                    <a:pt x="1299" y="0"/>
                  </a:cubicBezTo>
                  <a:close/>
                </a:path>
              </a:pathLst>
            </a:custGeom>
            <a:solidFill>
              <a:schemeClr val="dk1"/>
            </a:solidFill>
            <a:ln w="9525" cap="flat" cmpd="sng">
              <a:solidFill>
                <a:srgbClr val="0A7900"/>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0" name="Google Shape;200;p22"/>
            <p:cNvSpPr/>
            <p:nvPr/>
          </p:nvSpPr>
          <p:spPr>
            <a:xfrm>
              <a:off x="7222465" y="1463376"/>
              <a:ext cx="176022" cy="150925"/>
            </a:xfrm>
            <a:custGeom>
              <a:avLst/>
              <a:gdLst/>
              <a:ahLst/>
              <a:cxnLst/>
              <a:rect l="l" t="t" r="r" b="b"/>
              <a:pathLst>
                <a:path w="5604" h="4805" extrusionOk="0">
                  <a:moveTo>
                    <a:pt x="4923" y="2378"/>
                  </a:moveTo>
                  <a:cubicBezTo>
                    <a:pt x="4979" y="2378"/>
                    <a:pt x="5033" y="2409"/>
                    <a:pt x="5033" y="2477"/>
                  </a:cubicBezTo>
                  <a:cubicBezTo>
                    <a:pt x="4899" y="3361"/>
                    <a:pt x="4085" y="4178"/>
                    <a:pt x="3166" y="4178"/>
                  </a:cubicBezTo>
                  <a:cubicBezTo>
                    <a:pt x="2999" y="4178"/>
                    <a:pt x="2829" y="4151"/>
                    <a:pt x="2658" y="4092"/>
                  </a:cubicBezTo>
                  <a:cubicBezTo>
                    <a:pt x="2532" y="4060"/>
                    <a:pt x="2532" y="3870"/>
                    <a:pt x="2690" y="3870"/>
                  </a:cubicBezTo>
                  <a:cubicBezTo>
                    <a:pt x="2721" y="3871"/>
                    <a:pt x="2751" y="3872"/>
                    <a:pt x="2782" y="3872"/>
                  </a:cubicBezTo>
                  <a:cubicBezTo>
                    <a:pt x="3728" y="3872"/>
                    <a:pt x="4597" y="3396"/>
                    <a:pt x="4812" y="2445"/>
                  </a:cubicBezTo>
                  <a:cubicBezTo>
                    <a:pt x="4826" y="2401"/>
                    <a:pt x="4875" y="2378"/>
                    <a:pt x="4923" y="2378"/>
                  </a:cubicBezTo>
                  <a:close/>
                  <a:moveTo>
                    <a:pt x="2715" y="0"/>
                  </a:moveTo>
                  <a:cubicBezTo>
                    <a:pt x="1353" y="0"/>
                    <a:pt x="1" y="932"/>
                    <a:pt x="61" y="2382"/>
                  </a:cubicBezTo>
                  <a:cubicBezTo>
                    <a:pt x="151" y="3922"/>
                    <a:pt x="1669" y="4804"/>
                    <a:pt x="3108" y="4804"/>
                  </a:cubicBezTo>
                  <a:cubicBezTo>
                    <a:pt x="4214" y="4804"/>
                    <a:pt x="5273" y="4284"/>
                    <a:pt x="5604" y="3142"/>
                  </a:cubicBezTo>
                  <a:lnTo>
                    <a:pt x="5604" y="3110"/>
                  </a:lnTo>
                  <a:cubicBezTo>
                    <a:pt x="5508" y="1559"/>
                    <a:pt x="4558" y="133"/>
                    <a:pt x="2912" y="7"/>
                  </a:cubicBezTo>
                  <a:cubicBezTo>
                    <a:pt x="2846" y="2"/>
                    <a:pt x="2781" y="0"/>
                    <a:pt x="2715" y="0"/>
                  </a:cubicBezTo>
                  <a:close/>
                </a:path>
              </a:pathLst>
            </a:custGeom>
            <a:solidFill>
              <a:schemeClr val="accent4"/>
            </a:solidFill>
            <a:ln w="9525" cap="flat" cmpd="sng">
              <a:solidFill>
                <a:srgbClr val="0A7900"/>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1" name="Google Shape;201;p22"/>
            <p:cNvSpPr/>
            <p:nvPr/>
          </p:nvSpPr>
          <p:spPr>
            <a:xfrm>
              <a:off x="7302969" y="1538038"/>
              <a:ext cx="77614" cy="57857"/>
            </a:xfrm>
            <a:custGeom>
              <a:avLst/>
              <a:gdLst/>
              <a:ahLst/>
              <a:cxnLst/>
              <a:rect l="l" t="t" r="r" b="b"/>
              <a:pathLst>
                <a:path w="2471" h="1842" extrusionOk="0">
                  <a:moveTo>
                    <a:pt x="2373" y="1"/>
                  </a:moveTo>
                  <a:cubicBezTo>
                    <a:pt x="2328" y="1"/>
                    <a:pt x="2278" y="24"/>
                    <a:pt x="2249" y="68"/>
                  </a:cubicBezTo>
                  <a:cubicBezTo>
                    <a:pt x="2034" y="1050"/>
                    <a:pt x="1165" y="1527"/>
                    <a:pt x="247" y="1527"/>
                  </a:cubicBezTo>
                  <a:cubicBezTo>
                    <a:pt x="218" y="1527"/>
                    <a:pt x="188" y="1526"/>
                    <a:pt x="159" y="1525"/>
                  </a:cubicBezTo>
                  <a:cubicBezTo>
                    <a:pt x="0" y="1525"/>
                    <a:pt x="0" y="1715"/>
                    <a:pt x="127" y="1778"/>
                  </a:cubicBezTo>
                  <a:cubicBezTo>
                    <a:pt x="274" y="1822"/>
                    <a:pt x="422" y="1842"/>
                    <a:pt x="568" y="1842"/>
                  </a:cubicBezTo>
                  <a:cubicBezTo>
                    <a:pt x="1496" y="1842"/>
                    <a:pt x="2361" y="1030"/>
                    <a:pt x="2470" y="100"/>
                  </a:cubicBezTo>
                  <a:cubicBezTo>
                    <a:pt x="2470" y="32"/>
                    <a:pt x="2425" y="1"/>
                    <a:pt x="2373" y="1"/>
                  </a:cubicBezTo>
                  <a:close/>
                </a:path>
              </a:pathLst>
            </a:custGeom>
            <a:solidFill>
              <a:schemeClr val="dk1"/>
            </a:solidFill>
            <a:ln w="9525" cap="flat" cmpd="sng">
              <a:solidFill>
                <a:srgbClr val="0A7900"/>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202" name="Google Shape;202;p22"/>
          <p:cNvGrpSpPr/>
          <p:nvPr/>
        </p:nvGrpSpPr>
        <p:grpSpPr>
          <a:xfrm>
            <a:off x="5983578" y="1679491"/>
            <a:ext cx="671343" cy="692182"/>
            <a:chOff x="6457443" y="664620"/>
            <a:chExt cx="1075321" cy="1025568"/>
          </a:xfrm>
        </p:grpSpPr>
        <p:sp>
          <p:nvSpPr>
            <p:cNvPr id="203" name="Google Shape;203;p22"/>
            <p:cNvSpPr/>
            <p:nvPr/>
          </p:nvSpPr>
          <p:spPr>
            <a:xfrm>
              <a:off x="6457443" y="664620"/>
              <a:ext cx="1075321" cy="1025568"/>
            </a:xfrm>
            <a:custGeom>
              <a:avLst/>
              <a:gdLst/>
              <a:ahLst/>
              <a:cxnLst/>
              <a:rect l="l" t="t" r="r" b="b"/>
              <a:pathLst>
                <a:path w="34235" h="32651" extrusionOk="0">
                  <a:moveTo>
                    <a:pt x="24792" y="5770"/>
                  </a:moveTo>
                  <a:cubicBezTo>
                    <a:pt x="24815" y="5770"/>
                    <a:pt x="24838" y="5770"/>
                    <a:pt x="24861" y="5770"/>
                  </a:cubicBezTo>
                  <a:cubicBezTo>
                    <a:pt x="26223" y="5865"/>
                    <a:pt x="27489" y="7100"/>
                    <a:pt x="27014" y="8462"/>
                  </a:cubicBezTo>
                  <a:cubicBezTo>
                    <a:pt x="26729" y="9349"/>
                    <a:pt x="25969" y="9729"/>
                    <a:pt x="25146" y="9887"/>
                  </a:cubicBezTo>
                  <a:cubicBezTo>
                    <a:pt x="25122" y="9863"/>
                    <a:pt x="25061" y="9803"/>
                    <a:pt x="24978" y="9803"/>
                  </a:cubicBezTo>
                  <a:cubicBezTo>
                    <a:pt x="24952" y="9803"/>
                    <a:pt x="24923" y="9809"/>
                    <a:pt x="24892" y="9824"/>
                  </a:cubicBezTo>
                  <a:cubicBezTo>
                    <a:pt x="24729" y="9861"/>
                    <a:pt x="24565" y="9879"/>
                    <a:pt x="24403" y="9879"/>
                  </a:cubicBezTo>
                  <a:cubicBezTo>
                    <a:pt x="23313" y="9879"/>
                    <a:pt x="22340" y="9070"/>
                    <a:pt x="22422" y="7829"/>
                  </a:cubicBezTo>
                  <a:cubicBezTo>
                    <a:pt x="22484" y="6586"/>
                    <a:pt x="23584" y="5770"/>
                    <a:pt x="24792" y="5770"/>
                  </a:cubicBezTo>
                  <a:close/>
                  <a:moveTo>
                    <a:pt x="24773" y="601"/>
                  </a:moveTo>
                  <a:cubicBezTo>
                    <a:pt x="24834" y="601"/>
                    <a:pt x="24895" y="604"/>
                    <a:pt x="24956" y="608"/>
                  </a:cubicBezTo>
                  <a:cubicBezTo>
                    <a:pt x="27426" y="767"/>
                    <a:pt x="26729" y="4187"/>
                    <a:pt x="26223" y="5675"/>
                  </a:cubicBezTo>
                  <a:cubicBezTo>
                    <a:pt x="25779" y="5422"/>
                    <a:pt x="25241" y="5295"/>
                    <a:pt x="24734" y="5295"/>
                  </a:cubicBezTo>
                  <a:cubicBezTo>
                    <a:pt x="23087" y="5359"/>
                    <a:pt x="21662" y="6784"/>
                    <a:pt x="21947" y="8462"/>
                  </a:cubicBezTo>
                  <a:cubicBezTo>
                    <a:pt x="22115" y="9583"/>
                    <a:pt x="23150" y="10406"/>
                    <a:pt x="24242" y="10406"/>
                  </a:cubicBezTo>
                  <a:cubicBezTo>
                    <a:pt x="24384" y="10406"/>
                    <a:pt x="24528" y="10392"/>
                    <a:pt x="24671" y="10362"/>
                  </a:cubicBezTo>
                  <a:lnTo>
                    <a:pt x="24861" y="10362"/>
                  </a:lnTo>
                  <a:cubicBezTo>
                    <a:pt x="24481" y="10964"/>
                    <a:pt x="24101" y="11566"/>
                    <a:pt x="23752" y="12199"/>
                  </a:cubicBezTo>
                  <a:cubicBezTo>
                    <a:pt x="22531" y="10896"/>
                    <a:pt x="20797" y="10105"/>
                    <a:pt x="18971" y="10105"/>
                  </a:cubicBezTo>
                  <a:cubicBezTo>
                    <a:pt x="18667" y="10105"/>
                    <a:pt x="18360" y="10127"/>
                    <a:pt x="18052" y="10172"/>
                  </a:cubicBezTo>
                  <a:cubicBezTo>
                    <a:pt x="17989" y="10172"/>
                    <a:pt x="17862" y="10204"/>
                    <a:pt x="17767" y="10204"/>
                  </a:cubicBezTo>
                  <a:cubicBezTo>
                    <a:pt x="18844" y="7924"/>
                    <a:pt x="19794" y="5390"/>
                    <a:pt x="21187" y="3237"/>
                  </a:cubicBezTo>
                  <a:cubicBezTo>
                    <a:pt x="21949" y="2110"/>
                    <a:pt x="23238" y="601"/>
                    <a:pt x="24773" y="601"/>
                  </a:cubicBezTo>
                  <a:close/>
                  <a:moveTo>
                    <a:pt x="7398" y="6624"/>
                  </a:moveTo>
                  <a:cubicBezTo>
                    <a:pt x="7855" y="6624"/>
                    <a:pt x="8307" y="6727"/>
                    <a:pt x="8741" y="6847"/>
                  </a:cubicBezTo>
                  <a:cubicBezTo>
                    <a:pt x="11528" y="7512"/>
                    <a:pt x="14410" y="8684"/>
                    <a:pt x="16563" y="10584"/>
                  </a:cubicBezTo>
                  <a:cubicBezTo>
                    <a:pt x="14568" y="11376"/>
                    <a:pt x="13112" y="12991"/>
                    <a:pt x="12478" y="14954"/>
                  </a:cubicBezTo>
                  <a:cubicBezTo>
                    <a:pt x="11813" y="14954"/>
                    <a:pt x="11085" y="14954"/>
                    <a:pt x="10388" y="15018"/>
                  </a:cubicBezTo>
                  <a:lnTo>
                    <a:pt x="10071" y="14701"/>
                  </a:lnTo>
                  <a:cubicBezTo>
                    <a:pt x="8900" y="13498"/>
                    <a:pt x="7791" y="12326"/>
                    <a:pt x="6746" y="11122"/>
                  </a:cubicBezTo>
                  <a:cubicBezTo>
                    <a:pt x="6398" y="10806"/>
                    <a:pt x="6144" y="10457"/>
                    <a:pt x="5859" y="10141"/>
                  </a:cubicBezTo>
                  <a:cubicBezTo>
                    <a:pt x="5194" y="9317"/>
                    <a:pt x="5226" y="9412"/>
                    <a:pt x="5543" y="8146"/>
                  </a:cubicBezTo>
                  <a:cubicBezTo>
                    <a:pt x="5828" y="6974"/>
                    <a:pt x="5859" y="6784"/>
                    <a:pt x="6968" y="6657"/>
                  </a:cubicBezTo>
                  <a:cubicBezTo>
                    <a:pt x="7111" y="6634"/>
                    <a:pt x="7255" y="6624"/>
                    <a:pt x="7398" y="6624"/>
                  </a:cubicBezTo>
                  <a:close/>
                  <a:moveTo>
                    <a:pt x="12351" y="15334"/>
                  </a:moveTo>
                  <a:lnTo>
                    <a:pt x="12351" y="15334"/>
                  </a:lnTo>
                  <a:cubicBezTo>
                    <a:pt x="12225" y="15809"/>
                    <a:pt x="12161" y="16284"/>
                    <a:pt x="12066" y="16728"/>
                  </a:cubicBezTo>
                  <a:lnTo>
                    <a:pt x="10768" y="15429"/>
                  </a:lnTo>
                  <a:cubicBezTo>
                    <a:pt x="11338" y="15398"/>
                    <a:pt x="11845" y="15366"/>
                    <a:pt x="12351" y="15334"/>
                  </a:cubicBezTo>
                  <a:close/>
                  <a:moveTo>
                    <a:pt x="5031" y="13792"/>
                  </a:moveTo>
                  <a:cubicBezTo>
                    <a:pt x="5288" y="13792"/>
                    <a:pt x="5547" y="13830"/>
                    <a:pt x="5796" y="13909"/>
                  </a:cubicBezTo>
                  <a:cubicBezTo>
                    <a:pt x="7063" y="14289"/>
                    <a:pt x="7728" y="15524"/>
                    <a:pt x="7918" y="16760"/>
                  </a:cubicBezTo>
                  <a:cubicBezTo>
                    <a:pt x="7918" y="16791"/>
                    <a:pt x="7918" y="16791"/>
                    <a:pt x="7949" y="16823"/>
                  </a:cubicBezTo>
                  <a:cubicBezTo>
                    <a:pt x="7576" y="17943"/>
                    <a:pt x="6622" y="18819"/>
                    <a:pt x="5327" y="18819"/>
                  </a:cubicBezTo>
                  <a:cubicBezTo>
                    <a:pt x="5304" y="18819"/>
                    <a:pt x="5281" y="18819"/>
                    <a:pt x="5258" y="18818"/>
                  </a:cubicBezTo>
                  <a:cubicBezTo>
                    <a:pt x="3642" y="18818"/>
                    <a:pt x="2376" y="17425"/>
                    <a:pt x="2566" y="15809"/>
                  </a:cubicBezTo>
                  <a:cubicBezTo>
                    <a:pt x="2696" y="14587"/>
                    <a:pt x="3851" y="13792"/>
                    <a:pt x="5031" y="13792"/>
                  </a:cubicBezTo>
                  <a:close/>
                  <a:moveTo>
                    <a:pt x="27406" y="13387"/>
                  </a:moveTo>
                  <a:cubicBezTo>
                    <a:pt x="28289" y="13387"/>
                    <a:pt x="29168" y="13482"/>
                    <a:pt x="30055" y="13688"/>
                  </a:cubicBezTo>
                  <a:cubicBezTo>
                    <a:pt x="30878" y="13909"/>
                    <a:pt x="32081" y="14163"/>
                    <a:pt x="32651" y="14796"/>
                  </a:cubicBezTo>
                  <a:cubicBezTo>
                    <a:pt x="33221" y="15334"/>
                    <a:pt x="33126" y="16601"/>
                    <a:pt x="32651" y="17140"/>
                  </a:cubicBezTo>
                  <a:cubicBezTo>
                    <a:pt x="32335" y="17488"/>
                    <a:pt x="31765" y="17615"/>
                    <a:pt x="31321" y="17773"/>
                  </a:cubicBezTo>
                  <a:cubicBezTo>
                    <a:pt x="30086" y="18216"/>
                    <a:pt x="28819" y="18565"/>
                    <a:pt x="27553" y="18881"/>
                  </a:cubicBezTo>
                  <a:cubicBezTo>
                    <a:pt x="26888" y="18216"/>
                    <a:pt x="26159" y="17551"/>
                    <a:pt x="25494" y="16855"/>
                  </a:cubicBezTo>
                  <a:cubicBezTo>
                    <a:pt x="25494" y="16823"/>
                    <a:pt x="25462" y="16823"/>
                    <a:pt x="25462" y="16823"/>
                  </a:cubicBezTo>
                  <a:cubicBezTo>
                    <a:pt x="25462" y="16443"/>
                    <a:pt x="25462" y="16031"/>
                    <a:pt x="25367" y="15683"/>
                  </a:cubicBezTo>
                  <a:cubicBezTo>
                    <a:pt x="25304" y="14954"/>
                    <a:pt x="25051" y="14289"/>
                    <a:pt x="24734" y="13656"/>
                  </a:cubicBezTo>
                  <a:cubicBezTo>
                    <a:pt x="25637" y="13482"/>
                    <a:pt x="26523" y="13387"/>
                    <a:pt x="27406" y="13387"/>
                  </a:cubicBezTo>
                  <a:close/>
                  <a:moveTo>
                    <a:pt x="25367" y="17551"/>
                  </a:moveTo>
                  <a:cubicBezTo>
                    <a:pt x="25843" y="18058"/>
                    <a:pt x="26381" y="18565"/>
                    <a:pt x="26888" y="19040"/>
                  </a:cubicBezTo>
                  <a:cubicBezTo>
                    <a:pt x="26223" y="19198"/>
                    <a:pt x="25526" y="19325"/>
                    <a:pt x="24829" y="19483"/>
                  </a:cubicBezTo>
                  <a:cubicBezTo>
                    <a:pt x="25114" y="18881"/>
                    <a:pt x="25304" y="18216"/>
                    <a:pt x="25367" y="17551"/>
                  </a:cubicBezTo>
                  <a:close/>
                  <a:moveTo>
                    <a:pt x="23942" y="13118"/>
                  </a:moveTo>
                  <a:cubicBezTo>
                    <a:pt x="24037" y="13181"/>
                    <a:pt x="24069" y="13308"/>
                    <a:pt x="24164" y="13434"/>
                  </a:cubicBezTo>
                  <a:cubicBezTo>
                    <a:pt x="24164" y="13498"/>
                    <a:pt x="24227" y="13624"/>
                    <a:pt x="24322" y="13656"/>
                  </a:cubicBezTo>
                  <a:cubicBezTo>
                    <a:pt x="24576" y="14131"/>
                    <a:pt x="24797" y="14606"/>
                    <a:pt x="24892" y="15176"/>
                  </a:cubicBezTo>
                  <a:cubicBezTo>
                    <a:pt x="25272" y="16696"/>
                    <a:pt x="25019" y="18248"/>
                    <a:pt x="24354" y="19546"/>
                  </a:cubicBezTo>
                  <a:cubicBezTo>
                    <a:pt x="23436" y="19705"/>
                    <a:pt x="22517" y="19863"/>
                    <a:pt x="21662" y="20021"/>
                  </a:cubicBezTo>
                  <a:cubicBezTo>
                    <a:pt x="21536" y="20021"/>
                    <a:pt x="21409" y="20085"/>
                    <a:pt x="21346" y="20085"/>
                  </a:cubicBezTo>
                  <a:cubicBezTo>
                    <a:pt x="22201" y="17741"/>
                    <a:pt x="22961" y="15366"/>
                    <a:pt x="23942" y="13118"/>
                  </a:cubicBezTo>
                  <a:close/>
                  <a:moveTo>
                    <a:pt x="18980" y="10511"/>
                  </a:moveTo>
                  <a:cubicBezTo>
                    <a:pt x="20733" y="10511"/>
                    <a:pt x="22415" y="11272"/>
                    <a:pt x="23562" y="12548"/>
                  </a:cubicBezTo>
                  <a:cubicBezTo>
                    <a:pt x="22327" y="14954"/>
                    <a:pt x="21504" y="17551"/>
                    <a:pt x="20585" y="20116"/>
                  </a:cubicBezTo>
                  <a:cubicBezTo>
                    <a:pt x="19129" y="20306"/>
                    <a:pt x="17704" y="20465"/>
                    <a:pt x="16247" y="20560"/>
                  </a:cubicBezTo>
                  <a:cubicBezTo>
                    <a:pt x="14980" y="19483"/>
                    <a:pt x="13777" y="18343"/>
                    <a:pt x="12605" y="17140"/>
                  </a:cubicBezTo>
                  <a:cubicBezTo>
                    <a:pt x="12637" y="14099"/>
                    <a:pt x="14663" y="11312"/>
                    <a:pt x="17704" y="10647"/>
                  </a:cubicBezTo>
                  <a:cubicBezTo>
                    <a:pt x="18129" y="10555"/>
                    <a:pt x="18556" y="10511"/>
                    <a:pt x="18980" y="10511"/>
                  </a:cubicBezTo>
                  <a:close/>
                  <a:moveTo>
                    <a:pt x="9976" y="15493"/>
                  </a:moveTo>
                  <a:cubicBezTo>
                    <a:pt x="10673" y="16189"/>
                    <a:pt x="11433" y="16918"/>
                    <a:pt x="12161" y="17583"/>
                  </a:cubicBezTo>
                  <a:cubicBezTo>
                    <a:pt x="12161" y="17773"/>
                    <a:pt x="12161" y="17963"/>
                    <a:pt x="12193" y="18185"/>
                  </a:cubicBezTo>
                  <a:cubicBezTo>
                    <a:pt x="12320" y="19071"/>
                    <a:pt x="12637" y="19958"/>
                    <a:pt x="13048" y="20655"/>
                  </a:cubicBezTo>
                  <a:lnTo>
                    <a:pt x="10926" y="20655"/>
                  </a:lnTo>
                  <a:cubicBezTo>
                    <a:pt x="9153" y="20655"/>
                    <a:pt x="7411" y="20560"/>
                    <a:pt x="5669" y="20401"/>
                  </a:cubicBezTo>
                  <a:cubicBezTo>
                    <a:pt x="4783" y="20306"/>
                    <a:pt x="3928" y="20243"/>
                    <a:pt x="3072" y="20148"/>
                  </a:cubicBezTo>
                  <a:cubicBezTo>
                    <a:pt x="2502" y="20085"/>
                    <a:pt x="634" y="19990"/>
                    <a:pt x="1457" y="18533"/>
                  </a:cubicBezTo>
                  <a:cubicBezTo>
                    <a:pt x="1616" y="18248"/>
                    <a:pt x="2217" y="18026"/>
                    <a:pt x="2534" y="17900"/>
                  </a:cubicBezTo>
                  <a:lnTo>
                    <a:pt x="2566" y="17868"/>
                  </a:lnTo>
                  <a:cubicBezTo>
                    <a:pt x="3072" y="18660"/>
                    <a:pt x="3959" y="19198"/>
                    <a:pt x="4941" y="19325"/>
                  </a:cubicBezTo>
                  <a:cubicBezTo>
                    <a:pt x="5058" y="19338"/>
                    <a:pt x="5174" y="19344"/>
                    <a:pt x="5289" y="19344"/>
                  </a:cubicBezTo>
                  <a:cubicBezTo>
                    <a:pt x="6857" y="19344"/>
                    <a:pt x="8224" y="18167"/>
                    <a:pt x="8520" y="16633"/>
                  </a:cubicBezTo>
                  <a:cubicBezTo>
                    <a:pt x="8548" y="16462"/>
                    <a:pt x="8424" y="16343"/>
                    <a:pt x="8306" y="16343"/>
                  </a:cubicBezTo>
                  <a:cubicBezTo>
                    <a:pt x="8293" y="16343"/>
                    <a:pt x="8279" y="16345"/>
                    <a:pt x="8266" y="16348"/>
                  </a:cubicBezTo>
                  <a:cubicBezTo>
                    <a:pt x="8235" y="16031"/>
                    <a:pt x="8139" y="15809"/>
                    <a:pt x="8076" y="15524"/>
                  </a:cubicBezTo>
                  <a:lnTo>
                    <a:pt x="8076" y="15524"/>
                  </a:lnTo>
                  <a:cubicBezTo>
                    <a:pt x="8108" y="15556"/>
                    <a:pt x="8139" y="15556"/>
                    <a:pt x="8235" y="15556"/>
                  </a:cubicBezTo>
                  <a:cubicBezTo>
                    <a:pt x="8836" y="15524"/>
                    <a:pt x="9375" y="15524"/>
                    <a:pt x="9976" y="15493"/>
                  </a:cubicBezTo>
                  <a:close/>
                  <a:moveTo>
                    <a:pt x="12668" y="18090"/>
                  </a:moveTo>
                  <a:lnTo>
                    <a:pt x="12668" y="18090"/>
                  </a:lnTo>
                  <a:cubicBezTo>
                    <a:pt x="13143" y="18565"/>
                    <a:pt x="13650" y="19040"/>
                    <a:pt x="14188" y="19515"/>
                  </a:cubicBezTo>
                  <a:cubicBezTo>
                    <a:pt x="14568" y="19863"/>
                    <a:pt x="14980" y="20275"/>
                    <a:pt x="15360" y="20623"/>
                  </a:cubicBezTo>
                  <a:cubicBezTo>
                    <a:pt x="14758" y="20655"/>
                    <a:pt x="14220" y="20718"/>
                    <a:pt x="13618" y="20718"/>
                  </a:cubicBezTo>
                  <a:cubicBezTo>
                    <a:pt x="13112" y="19958"/>
                    <a:pt x="12732" y="19040"/>
                    <a:pt x="12668" y="18090"/>
                  </a:cubicBezTo>
                  <a:close/>
                  <a:moveTo>
                    <a:pt x="23942" y="20180"/>
                  </a:moveTo>
                  <a:lnTo>
                    <a:pt x="23942" y="20180"/>
                  </a:lnTo>
                  <a:cubicBezTo>
                    <a:pt x="23119" y="21415"/>
                    <a:pt x="21852" y="22365"/>
                    <a:pt x="20300" y="22808"/>
                  </a:cubicBezTo>
                  <a:cubicBezTo>
                    <a:pt x="20585" y="22080"/>
                    <a:pt x="20839" y="21383"/>
                    <a:pt x="21092" y="20655"/>
                  </a:cubicBezTo>
                  <a:lnTo>
                    <a:pt x="22644" y="20433"/>
                  </a:lnTo>
                  <a:lnTo>
                    <a:pt x="23942" y="20180"/>
                  </a:lnTo>
                  <a:close/>
                  <a:moveTo>
                    <a:pt x="15898" y="21193"/>
                  </a:moveTo>
                  <a:cubicBezTo>
                    <a:pt x="16563" y="21763"/>
                    <a:pt x="17197" y="22333"/>
                    <a:pt x="17862" y="22935"/>
                  </a:cubicBezTo>
                  <a:cubicBezTo>
                    <a:pt x="16342" y="22935"/>
                    <a:pt x="15012" y="22302"/>
                    <a:pt x="14062" y="21256"/>
                  </a:cubicBezTo>
                  <a:cubicBezTo>
                    <a:pt x="14695" y="21256"/>
                    <a:pt x="15297" y="21225"/>
                    <a:pt x="15898" y="21193"/>
                  </a:cubicBezTo>
                  <a:close/>
                  <a:moveTo>
                    <a:pt x="20364" y="20750"/>
                  </a:moveTo>
                  <a:cubicBezTo>
                    <a:pt x="20110" y="21510"/>
                    <a:pt x="19825" y="22207"/>
                    <a:pt x="19572" y="22935"/>
                  </a:cubicBezTo>
                  <a:lnTo>
                    <a:pt x="19445" y="22935"/>
                  </a:lnTo>
                  <a:cubicBezTo>
                    <a:pt x="19389" y="22822"/>
                    <a:pt x="19332" y="22708"/>
                    <a:pt x="19207" y="22708"/>
                  </a:cubicBezTo>
                  <a:cubicBezTo>
                    <a:pt x="19193" y="22708"/>
                    <a:pt x="19177" y="22710"/>
                    <a:pt x="19160" y="22713"/>
                  </a:cubicBezTo>
                  <a:cubicBezTo>
                    <a:pt x="19034" y="22777"/>
                    <a:pt x="18875" y="22808"/>
                    <a:pt x="18780" y="22840"/>
                  </a:cubicBezTo>
                  <a:cubicBezTo>
                    <a:pt x="18084" y="22238"/>
                    <a:pt x="17450" y="21700"/>
                    <a:pt x="16785" y="21098"/>
                  </a:cubicBezTo>
                  <a:cubicBezTo>
                    <a:pt x="17989" y="21035"/>
                    <a:pt x="19160" y="20908"/>
                    <a:pt x="20364" y="20750"/>
                  </a:cubicBezTo>
                  <a:close/>
                  <a:moveTo>
                    <a:pt x="27394" y="19483"/>
                  </a:moveTo>
                  <a:cubicBezTo>
                    <a:pt x="28376" y="20370"/>
                    <a:pt x="29389" y="21256"/>
                    <a:pt x="30371" y="22112"/>
                  </a:cubicBezTo>
                  <a:cubicBezTo>
                    <a:pt x="31385" y="23030"/>
                    <a:pt x="32398" y="24107"/>
                    <a:pt x="32746" y="25437"/>
                  </a:cubicBezTo>
                  <a:cubicBezTo>
                    <a:pt x="33190" y="27210"/>
                    <a:pt x="32145" y="28952"/>
                    <a:pt x="30276" y="28984"/>
                  </a:cubicBezTo>
                  <a:cubicBezTo>
                    <a:pt x="30340" y="28857"/>
                    <a:pt x="30340" y="28699"/>
                    <a:pt x="30371" y="28572"/>
                  </a:cubicBezTo>
                  <a:cubicBezTo>
                    <a:pt x="30371" y="28509"/>
                    <a:pt x="30340" y="28414"/>
                    <a:pt x="30276" y="28382"/>
                  </a:cubicBezTo>
                  <a:cubicBezTo>
                    <a:pt x="30371" y="26640"/>
                    <a:pt x="29073" y="25152"/>
                    <a:pt x="27331" y="24993"/>
                  </a:cubicBezTo>
                  <a:cubicBezTo>
                    <a:pt x="27234" y="24985"/>
                    <a:pt x="27136" y="24981"/>
                    <a:pt x="27039" y="24981"/>
                  </a:cubicBezTo>
                  <a:cubicBezTo>
                    <a:pt x="25641" y="24981"/>
                    <a:pt x="24243" y="25819"/>
                    <a:pt x="24006" y="27210"/>
                  </a:cubicBezTo>
                  <a:cubicBezTo>
                    <a:pt x="22612" y="26102"/>
                    <a:pt x="21251" y="24930"/>
                    <a:pt x="19920" y="23790"/>
                  </a:cubicBezTo>
                  <a:cubicBezTo>
                    <a:pt x="20047" y="23537"/>
                    <a:pt x="20110" y="23347"/>
                    <a:pt x="20205" y="23157"/>
                  </a:cubicBezTo>
                  <a:cubicBezTo>
                    <a:pt x="22137" y="22872"/>
                    <a:pt x="23689" y="21700"/>
                    <a:pt x="24576" y="20053"/>
                  </a:cubicBezTo>
                  <a:cubicBezTo>
                    <a:pt x="25494" y="19895"/>
                    <a:pt x="26444" y="19705"/>
                    <a:pt x="27394" y="19483"/>
                  </a:cubicBezTo>
                  <a:close/>
                  <a:moveTo>
                    <a:pt x="27012" y="25457"/>
                  </a:moveTo>
                  <a:cubicBezTo>
                    <a:pt x="27098" y="25457"/>
                    <a:pt x="27183" y="25461"/>
                    <a:pt x="27268" y="25468"/>
                  </a:cubicBezTo>
                  <a:cubicBezTo>
                    <a:pt x="28914" y="25627"/>
                    <a:pt x="29864" y="26989"/>
                    <a:pt x="29960" y="28540"/>
                  </a:cubicBezTo>
                  <a:lnTo>
                    <a:pt x="29960" y="28572"/>
                  </a:lnTo>
                  <a:cubicBezTo>
                    <a:pt x="29642" y="29717"/>
                    <a:pt x="28580" y="30237"/>
                    <a:pt x="27469" y="30237"/>
                  </a:cubicBezTo>
                  <a:cubicBezTo>
                    <a:pt x="26029" y="30237"/>
                    <a:pt x="24507" y="29363"/>
                    <a:pt x="24417" y="27844"/>
                  </a:cubicBezTo>
                  <a:cubicBezTo>
                    <a:pt x="24358" y="26384"/>
                    <a:pt x="25671" y="25457"/>
                    <a:pt x="27012" y="25457"/>
                  </a:cubicBezTo>
                  <a:close/>
                  <a:moveTo>
                    <a:pt x="13460" y="21256"/>
                  </a:moveTo>
                  <a:cubicBezTo>
                    <a:pt x="14491" y="22545"/>
                    <a:pt x="16014" y="23342"/>
                    <a:pt x="17772" y="23342"/>
                  </a:cubicBezTo>
                  <a:cubicBezTo>
                    <a:pt x="17958" y="23342"/>
                    <a:pt x="18146" y="23333"/>
                    <a:pt x="18337" y="23315"/>
                  </a:cubicBezTo>
                  <a:cubicBezTo>
                    <a:pt x="18622" y="23568"/>
                    <a:pt x="18844" y="23758"/>
                    <a:pt x="19129" y="23980"/>
                  </a:cubicBezTo>
                  <a:cubicBezTo>
                    <a:pt x="18844" y="24677"/>
                    <a:pt x="18527" y="25310"/>
                    <a:pt x="18210" y="25943"/>
                  </a:cubicBezTo>
                  <a:cubicBezTo>
                    <a:pt x="17288" y="27709"/>
                    <a:pt x="14655" y="32150"/>
                    <a:pt x="12100" y="32150"/>
                  </a:cubicBezTo>
                  <a:cubicBezTo>
                    <a:pt x="11585" y="32150"/>
                    <a:pt x="11073" y="31969"/>
                    <a:pt x="10578" y="31549"/>
                  </a:cubicBezTo>
                  <a:cubicBezTo>
                    <a:pt x="8963" y="30187"/>
                    <a:pt x="10736" y="27274"/>
                    <a:pt x="11370" y="25722"/>
                  </a:cubicBezTo>
                  <a:cubicBezTo>
                    <a:pt x="12003" y="24233"/>
                    <a:pt x="12605" y="22777"/>
                    <a:pt x="13175" y="21256"/>
                  </a:cubicBezTo>
                  <a:close/>
                  <a:moveTo>
                    <a:pt x="24918" y="0"/>
                  </a:moveTo>
                  <a:cubicBezTo>
                    <a:pt x="24515" y="0"/>
                    <a:pt x="24053" y="100"/>
                    <a:pt x="23531" y="323"/>
                  </a:cubicBezTo>
                  <a:cubicBezTo>
                    <a:pt x="22106" y="925"/>
                    <a:pt x="21092" y="2192"/>
                    <a:pt x="20364" y="3490"/>
                  </a:cubicBezTo>
                  <a:cubicBezTo>
                    <a:pt x="19129" y="5580"/>
                    <a:pt x="18242" y="7924"/>
                    <a:pt x="17229" y="10109"/>
                  </a:cubicBezTo>
                  <a:cubicBezTo>
                    <a:pt x="17197" y="10172"/>
                    <a:pt x="17197" y="10267"/>
                    <a:pt x="17229" y="10331"/>
                  </a:cubicBezTo>
                  <a:cubicBezTo>
                    <a:pt x="17134" y="10331"/>
                    <a:pt x="17007" y="10362"/>
                    <a:pt x="16943" y="10426"/>
                  </a:cubicBezTo>
                  <a:cubicBezTo>
                    <a:pt x="14853" y="8082"/>
                    <a:pt x="11085" y="6530"/>
                    <a:pt x="8044" y="6087"/>
                  </a:cubicBezTo>
                  <a:cubicBezTo>
                    <a:pt x="7818" y="6056"/>
                    <a:pt x="7601" y="6041"/>
                    <a:pt x="7394" y="6041"/>
                  </a:cubicBezTo>
                  <a:cubicBezTo>
                    <a:pt x="4874" y="6041"/>
                    <a:pt x="3809" y="8260"/>
                    <a:pt x="5448" y="10426"/>
                  </a:cubicBezTo>
                  <a:cubicBezTo>
                    <a:pt x="6683" y="12041"/>
                    <a:pt x="8076" y="13529"/>
                    <a:pt x="9533" y="15018"/>
                  </a:cubicBezTo>
                  <a:cubicBezTo>
                    <a:pt x="9090" y="15018"/>
                    <a:pt x="8678" y="15049"/>
                    <a:pt x="8235" y="15049"/>
                  </a:cubicBezTo>
                  <a:cubicBezTo>
                    <a:pt x="8076" y="15049"/>
                    <a:pt x="7981" y="15176"/>
                    <a:pt x="7981" y="15271"/>
                  </a:cubicBezTo>
                  <a:cubicBezTo>
                    <a:pt x="7506" y="14226"/>
                    <a:pt x="6524" y="13339"/>
                    <a:pt x="5258" y="13276"/>
                  </a:cubicBezTo>
                  <a:cubicBezTo>
                    <a:pt x="5195" y="13272"/>
                    <a:pt x="5132" y="13270"/>
                    <a:pt x="5069" y="13270"/>
                  </a:cubicBezTo>
                  <a:cubicBezTo>
                    <a:pt x="3643" y="13270"/>
                    <a:pt x="2241" y="14290"/>
                    <a:pt x="2059" y="15746"/>
                  </a:cubicBezTo>
                  <a:cubicBezTo>
                    <a:pt x="1996" y="16379"/>
                    <a:pt x="2091" y="17013"/>
                    <a:pt x="2376" y="17551"/>
                  </a:cubicBezTo>
                  <a:cubicBezTo>
                    <a:pt x="1426" y="17868"/>
                    <a:pt x="1" y="18691"/>
                    <a:pt x="887" y="19831"/>
                  </a:cubicBezTo>
                  <a:cubicBezTo>
                    <a:pt x="1299" y="20465"/>
                    <a:pt x="2312" y="20496"/>
                    <a:pt x="2977" y="20623"/>
                  </a:cubicBezTo>
                  <a:cubicBezTo>
                    <a:pt x="4149" y="20813"/>
                    <a:pt x="5353" y="20940"/>
                    <a:pt x="6524" y="21066"/>
                  </a:cubicBezTo>
                  <a:cubicBezTo>
                    <a:pt x="8551" y="21225"/>
                    <a:pt x="10546" y="21288"/>
                    <a:pt x="12541" y="21288"/>
                  </a:cubicBezTo>
                  <a:cubicBezTo>
                    <a:pt x="11686" y="23347"/>
                    <a:pt x="10863" y="25468"/>
                    <a:pt x="10008" y="27527"/>
                  </a:cubicBezTo>
                  <a:cubicBezTo>
                    <a:pt x="9533" y="28699"/>
                    <a:pt x="8868" y="30155"/>
                    <a:pt x="9628" y="31391"/>
                  </a:cubicBezTo>
                  <a:cubicBezTo>
                    <a:pt x="10185" y="32302"/>
                    <a:pt x="10935" y="32651"/>
                    <a:pt x="11739" y="32651"/>
                  </a:cubicBezTo>
                  <a:cubicBezTo>
                    <a:pt x="13308" y="32651"/>
                    <a:pt x="15082" y="31319"/>
                    <a:pt x="16025" y="30250"/>
                  </a:cubicBezTo>
                  <a:cubicBezTo>
                    <a:pt x="17577" y="28509"/>
                    <a:pt x="18685" y="26514"/>
                    <a:pt x="19635" y="24423"/>
                  </a:cubicBezTo>
                  <a:cubicBezTo>
                    <a:pt x="20997" y="25563"/>
                    <a:pt x="22359" y="26672"/>
                    <a:pt x="23784" y="27717"/>
                  </a:cubicBezTo>
                  <a:cubicBezTo>
                    <a:pt x="23847" y="27749"/>
                    <a:pt x="23911" y="27749"/>
                    <a:pt x="23942" y="27749"/>
                  </a:cubicBezTo>
                  <a:cubicBezTo>
                    <a:pt x="23981" y="29601"/>
                    <a:pt x="25818" y="30677"/>
                    <a:pt x="27520" y="30677"/>
                  </a:cubicBezTo>
                  <a:cubicBezTo>
                    <a:pt x="28611" y="30677"/>
                    <a:pt x="29648" y="30234"/>
                    <a:pt x="30118" y="29269"/>
                  </a:cubicBezTo>
                  <a:lnTo>
                    <a:pt x="30181" y="29269"/>
                  </a:lnTo>
                  <a:cubicBezTo>
                    <a:pt x="30383" y="29309"/>
                    <a:pt x="30575" y="29327"/>
                    <a:pt x="30758" y="29327"/>
                  </a:cubicBezTo>
                  <a:cubicBezTo>
                    <a:pt x="32905" y="29327"/>
                    <a:pt x="33766" y="26732"/>
                    <a:pt x="33095" y="24835"/>
                  </a:cubicBezTo>
                  <a:cubicBezTo>
                    <a:pt x="32556" y="23283"/>
                    <a:pt x="31321" y="22207"/>
                    <a:pt x="30118" y="21193"/>
                  </a:cubicBezTo>
                  <a:cubicBezTo>
                    <a:pt x="29421" y="20560"/>
                    <a:pt x="28693" y="19926"/>
                    <a:pt x="28028" y="19293"/>
                  </a:cubicBezTo>
                  <a:cubicBezTo>
                    <a:pt x="28978" y="19040"/>
                    <a:pt x="29960" y="18755"/>
                    <a:pt x="30910" y="18501"/>
                  </a:cubicBezTo>
                  <a:cubicBezTo>
                    <a:pt x="32081" y="18090"/>
                    <a:pt x="33760" y="17615"/>
                    <a:pt x="34013" y="16189"/>
                  </a:cubicBezTo>
                  <a:cubicBezTo>
                    <a:pt x="34235" y="14638"/>
                    <a:pt x="32430" y="13846"/>
                    <a:pt x="31226" y="13434"/>
                  </a:cubicBezTo>
                  <a:cubicBezTo>
                    <a:pt x="29979" y="12976"/>
                    <a:pt x="28657" y="12740"/>
                    <a:pt x="27335" y="12740"/>
                  </a:cubicBezTo>
                  <a:cubicBezTo>
                    <a:pt x="26374" y="12740"/>
                    <a:pt x="25413" y="12864"/>
                    <a:pt x="24481" y="13118"/>
                  </a:cubicBezTo>
                  <a:lnTo>
                    <a:pt x="24101" y="12643"/>
                  </a:lnTo>
                  <a:cubicBezTo>
                    <a:pt x="24417" y="11914"/>
                    <a:pt x="24797" y="11217"/>
                    <a:pt x="25146" y="10521"/>
                  </a:cubicBezTo>
                  <a:cubicBezTo>
                    <a:pt x="25177" y="10457"/>
                    <a:pt x="25177" y="10362"/>
                    <a:pt x="25146" y="10331"/>
                  </a:cubicBezTo>
                  <a:cubicBezTo>
                    <a:pt x="26381" y="10267"/>
                    <a:pt x="27489" y="9412"/>
                    <a:pt x="27648" y="8082"/>
                  </a:cubicBezTo>
                  <a:cubicBezTo>
                    <a:pt x="27743" y="7100"/>
                    <a:pt x="27204" y="6309"/>
                    <a:pt x="26444" y="5770"/>
                  </a:cubicBezTo>
                  <a:cubicBezTo>
                    <a:pt x="27668" y="3703"/>
                    <a:pt x="27374" y="0"/>
                    <a:pt x="24918" y="0"/>
                  </a:cubicBezTo>
                  <a:close/>
                </a:path>
              </a:pathLst>
            </a:custGeom>
            <a:solidFill>
              <a:schemeClr val="dk1"/>
            </a:solidFill>
            <a:ln w="9525" cap="flat" cmpd="sng">
              <a:solidFill>
                <a:srgbClr val="0A7900"/>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4" name="Google Shape;204;p22"/>
            <p:cNvSpPr/>
            <p:nvPr/>
          </p:nvSpPr>
          <p:spPr>
            <a:xfrm>
              <a:off x="6532042" y="1097827"/>
              <a:ext cx="175111" cy="158872"/>
            </a:xfrm>
            <a:custGeom>
              <a:avLst/>
              <a:gdLst/>
              <a:ahLst/>
              <a:cxnLst/>
              <a:rect l="l" t="t" r="r" b="b"/>
              <a:pathLst>
                <a:path w="5575" h="5058" extrusionOk="0">
                  <a:moveTo>
                    <a:pt x="4772" y="2985"/>
                  </a:moveTo>
                  <a:cubicBezTo>
                    <a:pt x="4836" y="2985"/>
                    <a:pt x="4899" y="3041"/>
                    <a:pt x="4878" y="3126"/>
                  </a:cubicBezTo>
                  <a:cubicBezTo>
                    <a:pt x="4593" y="3791"/>
                    <a:pt x="3928" y="4298"/>
                    <a:pt x="3168" y="4329"/>
                  </a:cubicBezTo>
                  <a:cubicBezTo>
                    <a:pt x="2978" y="4329"/>
                    <a:pt x="2978" y="4044"/>
                    <a:pt x="3168" y="4013"/>
                  </a:cubicBezTo>
                  <a:cubicBezTo>
                    <a:pt x="3801" y="3949"/>
                    <a:pt x="4371" y="3601"/>
                    <a:pt x="4688" y="3031"/>
                  </a:cubicBezTo>
                  <a:cubicBezTo>
                    <a:pt x="4709" y="2999"/>
                    <a:pt x="4741" y="2985"/>
                    <a:pt x="4772" y="2985"/>
                  </a:cubicBezTo>
                  <a:close/>
                  <a:moveTo>
                    <a:pt x="2674" y="0"/>
                  </a:moveTo>
                  <a:cubicBezTo>
                    <a:pt x="1517" y="0"/>
                    <a:pt x="373" y="800"/>
                    <a:pt x="191" y="2049"/>
                  </a:cubicBezTo>
                  <a:cubicBezTo>
                    <a:pt x="1" y="3633"/>
                    <a:pt x="1267" y="5026"/>
                    <a:pt x="2883" y="5058"/>
                  </a:cubicBezTo>
                  <a:cubicBezTo>
                    <a:pt x="4213" y="5058"/>
                    <a:pt x="5163" y="4171"/>
                    <a:pt x="5574" y="3031"/>
                  </a:cubicBezTo>
                  <a:cubicBezTo>
                    <a:pt x="5574" y="3031"/>
                    <a:pt x="5543" y="2999"/>
                    <a:pt x="5543" y="2968"/>
                  </a:cubicBezTo>
                  <a:cubicBezTo>
                    <a:pt x="5321" y="1732"/>
                    <a:pt x="4688" y="497"/>
                    <a:pt x="3421" y="117"/>
                  </a:cubicBezTo>
                  <a:cubicBezTo>
                    <a:pt x="3178" y="38"/>
                    <a:pt x="2926" y="0"/>
                    <a:pt x="2674" y="0"/>
                  </a:cubicBezTo>
                  <a:close/>
                </a:path>
              </a:pathLst>
            </a:custGeom>
            <a:solidFill>
              <a:schemeClr val="accent4"/>
            </a:solidFill>
            <a:ln w="9525" cap="flat" cmpd="sng">
              <a:solidFill>
                <a:srgbClr val="0A7900"/>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5" name="Google Shape;205;p22"/>
            <p:cNvSpPr/>
            <p:nvPr/>
          </p:nvSpPr>
          <p:spPr>
            <a:xfrm>
              <a:off x="6625550" y="1192025"/>
              <a:ext cx="60370" cy="41807"/>
            </a:xfrm>
            <a:custGeom>
              <a:avLst/>
              <a:gdLst/>
              <a:ahLst/>
              <a:cxnLst/>
              <a:rect l="l" t="t" r="r" b="b"/>
              <a:pathLst>
                <a:path w="1922" h="1331" extrusionOk="0">
                  <a:moveTo>
                    <a:pt x="1795" y="0"/>
                  </a:moveTo>
                  <a:cubicBezTo>
                    <a:pt x="1764" y="0"/>
                    <a:pt x="1732" y="11"/>
                    <a:pt x="1711" y="32"/>
                  </a:cubicBezTo>
                  <a:cubicBezTo>
                    <a:pt x="1394" y="602"/>
                    <a:pt x="856" y="950"/>
                    <a:pt x="191" y="1014"/>
                  </a:cubicBezTo>
                  <a:cubicBezTo>
                    <a:pt x="1" y="1077"/>
                    <a:pt x="1" y="1330"/>
                    <a:pt x="191" y="1330"/>
                  </a:cubicBezTo>
                  <a:cubicBezTo>
                    <a:pt x="951" y="1330"/>
                    <a:pt x="1616" y="824"/>
                    <a:pt x="1901" y="127"/>
                  </a:cubicBezTo>
                  <a:cubicBezTo>
                    <a:pt x="1922" y="42"/>
                    <a:pt x="1859" y="0"/>
                    <a:pt x="1795" y="0"/>
                  </a:cubicBezTo>
                  <a:close/>
                </a:path>
              </a:pathLst>
            </a:custGeom>
            <a:solidFill>
              <a:schemeClr val="dk1"/>
            </a:solidFill>
            <a:ln w="9525" cap="flat" cmpd="sng">
              <a:solidFill>
                <a:srgbClr val="0A7900"/>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6" name="Google Shape;206;p22"/>
            <p:cNvSpPr/>
            <p:nvPr/>
          </p:nvSpPr>
          <p:spPr>
            <a:xfrm>
              <a:off x="6854340" y="1232796"/>
              <a:ext cx="85592" cy="82608"/>
            </a:xfrm>
            <a:custGeom>
              <a:avLst/>
              <a:gdLst/>
              <a:ahLst/>
              <a:cxnLst/>
              <a:rect l="l" t="t" r="r" b="b"/>
              <a:pathLst>
                <a:path w="2725" h="2630" extrusionOk="0">
                  <a:moveTo>
                    <a:pt x="1" y="1"/>
                  </a:moveTo>
                  <a:lnTo>
                    <a:pt x="1" y="1"/>
                  </a:lnTo>
                  <a:cubicBezTo>
                    <a:pt x="96" y="982"/>
                    <a:pt x="476" y="1869"/>
                    <a:pt x="982" y="2629"/>
                  </a:cubicBezTo>
                  <a:cubicBezTo>
                    <a:pt x="1584" y="2629"/>
                    <a:pt x="2122" y="2566"/>
                    <a:pt x="2724" y="2534"/>
                  </a:cubicBezTo>
                  <a:cubicBezTo>
                    <a:pt x="2281" y="2154"/>
                    <a:pt x="1901" y="1774"/>
                    <a:pt x="1489" y="1426"/>
                  </a:cubicBezTo>
                  <a:cubicBezTo>
                    <a:pt x="982" y="951"/>
                    <a:pt x="476" y="476"/>
                    <a:pt x="1" y="1"/>
                  </a:cubicBezTo>
                  <a:close/>
                </a:path>
              </a:pathLst>
            </a:custGeom>
            <a:solidFill>
              <a:schemeClr val="accent4"/>
            </a:solidFill>
            <a:ln w="9525" cap="flat" cmpd="sng">
              <a:solidFill>
                <a:srgbClr val="0A7900"/>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7" name="Google Shape;207;p22"/>
            <p:cNvSpPr/>
            <p:nvPr/>
          </p:nvSpPr>
          <p:spPr>
            <a:xfrm>
              <a:off x="6853335" y="996749"/>
              <a:ext cx="344222" cy="314665"/>
            </a:xfrm>
            <a:custGeom>
              <a:avLst/>
              <a:gdLst/>
              <a:ahLst/>
              <a:cxnLst/>
              <a:rect l="l" t="t" r="r" b="b"/>
              <a:pathLst>
                <a:path w="10959" h="10018" extrusionOk="0">
                  <a:moveTo>
                    <a:pt x="4776" y="1051"/>
                  </a:moveTo>
                  <a:cubicBezTo>
                    <a:pt x="4856" y="1051"/>
                    <a:pt x="4901" y="1185"/>
                    <a:pt x="4815" y="1213"/>
                  </a:cubicBezTo>
                  <a:cubicBezTo>
                    <a:pt x="4213" y="1530"/>
                    <a:pt x="3674" y="1879"/>
                    <a:pt x="3168" y="2354"/>
                  </a:cubicBezTo>
                  <a:cubicBezTo>
                    <a:pt x="2693" y="2860"/>
                    <a:pt x="2313" y="3399"/>
                    <a:pt x="1933" y="4032"/>
                  </a:cubicBezTo>
                  <a:cubicBezTo>
                    <a:pt x="1896" y="4088"/>
                    <a:pt x="1845" y="4111"/>
                    <a:pt x="1794" y="4111"/>
                  </a:cubicBezTo>
                  <a:cubicBezTo>
                    <a:pt x="1672" y="4111"/>
                    <a:pt x="1549" y="3976"/>
                    <a:pt x="1616" y="3842"/>
                  </a:cubicBezTo>
                  <a:cubicBezTo>
                    <a:pt x="2154" y="2607"/>
                    <a:pt x="3421" y="1404"/>
                    <a:pt x="4751" y="1055"/>
                  </a:cubicBezTo>
                  <a:cubicBezTo>
                    <a:pt x="4760" y="1052"/>
                    <a:pt x="4768" y="1051"/>
                    <a:pt x="4776" y="1051"/>
                  </a:cubicBezTo>
                  <a:close/>
                  <a:moveTo>
                    <a:pt x="6473" y="0"/>
                  </a:moveTo>
                  <a:cubicBezTo>
                    <a:pt x="6016" y="0"/>
                    <a:pt x="5555" y="55"/>
                    <a:pt x="5100" y="168"/>
                  </a:cubicBezTo>
                  <a:cubicBezTo>
                    <a:pt x="2059" y="865"/>
                    <a:pt x="33" y="3589"/>
                    <a:pt x="1" y="6661"/>
                  </a:cubicBezTo>
                  <a:cubicBezTo>
                    <a:pt x="1173" y="7801"/>
                    <a:pt x="2408" y="8909"/>
                    <a:pt x="3643" y="10017"/>
                  </a:cubicBezTo>
                  <a:cubicBezTo>
                    <a:pt x="5100" y="9891"/>
                    <a:pt x="6556" y="9764"/>
                    <a:pt x="7981" y="9574"/>
                  </a:cubicBezTo>
                  <a:cubicBezTo>
                    <a:pt x="8868" y="7009"/>
                    <a:pt x="9723" y="4444"/>
                    <a:pt x="10958" y="2005"/>
                  </a:cubicBezTo>
                  <a:cubicBezTo>
                    <a:pt x="9835" y="757"/>
                    <a:pt x="8179" y="0"/>
                    <a:pt x="6473" y="0"/>
                  </a:cubicBezTo>
                  <a:close/>
                </a:path>
              </a:pathLst>
            </a:custGeom>
            <a:solidFill>
              <a:schemeClr val="accent4"/>
            </a:solidFill>
            <a:ln w="9525" cap="flat" cmpd="sng">
              <a:solidFill>
                <a:srgbClr val="0A7900"/>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8" name="Google Shape;208;p22"/>
            <p:cNvSpPr/>
            <p:nvPr/>
          </p:nvSpPr>
          <p:spPr>
            <a:xfrm>
              <a:off x="6903654" y="1029730"/>
              <a:ext cx="103622" cy="96146"/>
            </a:xfrm>
            <a:custGeom>
              <a:avLst/>
              <a:gdLst/>
              <a:ahLst/>
              <a:cxnLst/>
              <a:rect l="l" t="t" r="r" b="b"/>
              <a:pathLst>
                <a:path w="3299" h="3061" extrusionOk="0">
                  <a:moveTo>
                    <a:pt x="3174" y="1"/>
                  </a:moveTo>
                  <a:cubicBezTo>
                    <a:pt x="3166" y="1"/>
                    <a:pt x="3158" y="2"/>
                    <a:pt x="3149" y="5"/>
                  </a:cubicBezTo>
                  <a:cubicBezTo>
                    <a:pt x="1819" y="385"/>
                    <a:pt x="616" y="1525"/>
                    <a:pt x="46" y="2792"/>
                  </a:cubicBezTo>
                  <a:cubicBezTo>
                    <a:pt x="1" y="2926"/>
                    <a:pt x="114" y="3061"/>
                    <a:pt x="230" y="3061"/>
                  </a:cubicBezTo>
                  <a:cubicBezTo>
                    <a:pt x="277" y="3061"/>
                    <a:pt x="325" y="3038"/>
                    <a:pt x="362" y="2982"/>
                  </a:cubicBezTo>
                  <a:cubicBezTo>
                    <a:pt x="711" y="2380"/>
                    <a:pt x="1027" y="1842"/>
                    <a:pt x="1566" y="1304"/>
                  </a:cubicBezTo>
                  <a:cubicBezTo>
                    <a:pt x="2072" y="829"/>
                    <a:pt x="2611" y="480"/>
                    <a:pt x="3213" y="163"/>
                  </a:cubicBezTo>
                  <a:cubicBezTo>
                    <a:pt x="3299" y="135"/>
                    <a:pt x="3254" y="1"/>
                    <a:pt x="3174" y="1"/>
                  </a:cubicBezTo>
                  <a:close/>
                </a:path>
              </a:pathLst>
            </a:custGeom>
            <a:solidFill>
              <a:schemeClr val="dk1"/>
            </a:solidFill>
            <a:ln w="9525" cap="flat" cmpd="sng">
              <a:solidFill>
                <a:srgbClr val="0A7900"/>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9" name="Google Shape;209;p22"/>
            <p:cNvSpPr/>
            <p:nvPr/>
          </p:nvSpPr>
          <p:spPr>
            <a:xfrm>
              <a:off x="6899099" y="1328282"/>
              <a:ext cx="119389" cy="54873"/>
            </a:xfrm>
            <a:custGeom>
              <a:avLst/>
              <a:gdLst/>
              <a:ahLst/>
              <a:cxnLst/>
              <a:rect l="l" t="t" r="r" b="b"/>
              <a:pathLst>
                <a:path w="3801" h="1747" extrusionOk="0">
                  <a:moveTo>
                    <a:pt x="1837" y="1"/>
                  </a:moveTo>
                  <a:cubicBezTo>
                    <a:pt x="1236" y="64"/>
                    <a:pt x="634" y="96"/>
                    <a:pt x="1" y="96"/>
                  </a:cubicBezTo>
                  <a:cubicBezTo>
                    <a:pt x="907" y="1123"/>
                    <a:pt x="2160" y="1747"/>
                    <a:pt x="3593" y="1747"/>
                  </a:cubicBezTo>
                  <a:cubicBezTo>
                    <a:pt x="3662" y="1747"/>
                    <a:pt x="3731" y="1746"/>
                    <a:pt x="3801" y="1743"/>
                  </a:cubicBezTo>
                  <a:cubicBezTo>
                    <a:pt x="3136" y="1204"/>
                    <a:pt x="2502" y="603"/>
                    <a:pt x="1837" y="1"/>
                  </a:cubicBezTo>
                  <a:close/>
                </a:path>
              </a:pathLst>
            </a:custGeom>
            <a:solidFill>
              <a:schemeClr val="accent4"/>
            </a:solidFill>
            <a:ln w="9525" cap="flat" cmpd="sng">
              <a:solidFill>
                <a:srgbClr val="0A7900"/>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0" name="Google Shape;210;p22"/>
            <p:cNvSpPr/>
            <p:nvPr/>
          </p:nvSpPr>
          <p:spPr>
            <a:xfrm>
              <a:off x="6984660" y="1317351"/>
              <a:ext cx="112416" cy="68662"/>
            </a:xfrm>
            <a:custGeom>
              <a:avLst/>
              <a:gdLst/>
              <a:ahLst/>
              <a:cxnLst/>
              <a:rect l="l" t="t" r="r" b="b"/>
              <a:pathLst>
                <a:path w="3579" h="2186" extrusionOk="0">
                  <a:moveTo>
                    <a:pt x="3579" y="0"/>
                  </a:moveTo>
                  <a:cubicBezTo>
                    <a:pt x="2375" y="127"/>
                    <a:pt x="1204" y="254"/>
                    <a:pt x="0" y="317"/>
                  </a:cubicBezTo>
                  <a:cubicBezTo>
                    <a:pt x="665" y="919"/>
                    <a:pt x="1299" y="1457"/>
                    <a:pt x="1995" y="2059"/>
                  </a:cubicBezTo>
                  <a:cubicBezTo>
                    <a:pt x="2090" y="2027"/>
                    <a:pt x="2217" y="2027"/>
                    <a:pt x="2375" y="1996"/>
                  </a:cubicBezTo>
                  <a:cubicBezTo>
                    <a:pt x="2404" y="1984"/>
                    <a:pt x="2430" y="1979"/>
                    <a:pt x="2453" y="1979"/>
                  </a:cubicBezTo>
                  <a:cubicBezTo>
                    <a:pt x="2557" y="1979"/>
                    <a:pt x="2609" y="2082"/>
                    <a:pt x="2660" y="2186"/>
                  </a:cubicBezTo>
                  <a:lnTo>
                    <a:pt x="2787" y="2186"/>
                  </a:lnTo>
                  <a:cubicBezTo>
                    <a:pt x="3040" y="1457"/>
                    <a:pt x="3325" y="761"/>
                    <a:pt x="3579" y="0"/>
                  </a:cubicBezTo>
                  <a:close/>
                </a:path>
              </a:pathLst>
            </a:custGeom>
            <a:solidFill>
              <a:schemeClr val="accent4"/>
            </a:solidFill>
            <a:ln w="9525" cap="flat" cmpd="sng">
              <a:solidFill>
                <a:srgbClr val="0A7900"/>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1" name="Google Shape;211;p22"/>
            <p:cNvSpPr/>
            <p:nvPr/>
          </p:nvSpPr>
          <p:spPr>
            <a:xfrm>
              <a:off x="7095066" y="1298443"/>
              <a:ext cx="114427" cy="81603"/>
            </a:xfrm>
            <a:custGeom>
              <a:avLst/>
              <a:gdLst/>
              <a:ahLst/>
              <a:cxnLst/>
              <a:rect l="l" t="t" r="r" b="b"/>
              <a:pathLst>
                <a:path w="3643" h="2598" extrusionOk="0">
                  <a:moveTo>
                    <a:pt x="3642" y="1"/>
                  </a:moveTo>
                  <a:lnTo>
                    <a:pt x="2344" y="254"/>
                  </a:lnTo>
                  <a:cubicBezTo>
                    <a:pt x="1837" y="317"/>
                    <a:pt x="1331" y="381"/>
                    <a:pt x="792" y="444"/>
                  </a:cubicBezTo>
                  <a:cubicBezTo>
                    <a:pt x="539" y="1172"/>
                    <a:pt x="285" y="1869"/>
                    <a:pt x="0" y="2598"/>
                  </a:cubicBezTo>
                  <a:cubicBezTo>
                    <a:pt x="1552" y="2186"/>
                    <a:pt x="2819" y="1236"/>
                    <a:pt x="3642" y="1"/>
                  </a:cubicBezTo>
                  <a:close/>
                </a:path>
              </a:pathLst>
            </a:custGeom>
            <a:solidFill>
              <a:schemeClr val="accent4"/>
            </a:solidFill>
            <a:ln w="9525" cap="flat" cmpd="sng">
              <a:solidFill>
                <a:srgbClr val="0A7900"/>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2" name="Google Shape;212;p22"/>
            <p:cNvSpPr/>
            <p:nvPr/>
          </p:nvSpPr>
          <p:spPr>
            <a:xfrm>
              <a:off x="7127890" y="1076625"/>
              <a:ext cx="122373" cy="216886"/>
            </a:xfrm>
            <a:custGeom>
              <a:avLst/>
              <a:gdLst/>
              <a:ahLst/>
              <a:cxnLst/>
              <a:rect l="l" t="t" r="r" b="b"/>
              <a:pathLst>
                <a:path w="3896" h="6905" extrusionOk="0">
                  <a:moveTo>
                    <a:pt x="2597" y="1"/>
                  </a:moveTo>
                  <a:cubicBezTo>
                    <a:pt x="1616" y="2217"/>
                    <a:pt x="824" y="4593"/>
                    <a:pt x="1" y="6904"/>
                  </a:cubicBezTo>
                  <a:cubicBezTo>
                    <a:pt x="64" y="6904"/>
                    <a:pt x="191" y="6873"/>
                    <a:pt x="317" y="6873"/>
                  </a:cubicBezTo>
                  <a:cubicBezTo>
                    <a:pt x="1204" y="6746"/>
                    <a:pt x="2091" y="6588"/>
                    <a:pt x="3009" y="6429"/>
                  </a:cubicBezTo>
                  <a:cubicBezTo>
                    <a:pt x="3674" y="5131"/>
                    <a:pt x="3896" y="3579"/>
                    <a:pt x="3547" y="2059"/>
                  </a:cubicBezTo>
                  <a:cubicBezTo>
                    <a:pt x="3452" y="1489"/>
                    <a:pt x="3231" y="1014"/>
                    <a:pt x="2977" y="539"/>
                  </a:cubicBezTo>
                  <a:cubicBezTo>
                    <a:pt x="2882" y="507"/>
                    <a:pt x="2819" y="381"/>
                    <a:pt x="2819" y="317"/>
                  </a:cubicBezTo>
                  <a:cubicBezTo>
                    <a:pt x="2724" y="191"/>
                    <a:pt x="2692" y="64"/>
                    <a:pt x="2597" y="1"/>
                  </a:cubicBezTo>
                  <a:close/>
                </a:path>
              </a:pathLst>
            </a:custGeom>
            <a:solidFill>
              <a:schemeClr val="accent4"/>
            </a:solidFill>
            <a:ln w="9525" cap="flat" cmpd="sng">
              <a:solidFill>
                <a:srgbClr val="0A7900"/>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3" name="Google Shape;213;p22"/>
            <p:cNvSpPr/>
            <p:nvPr/>
          </p:nvSpPr>
          <p:spPr>
            <a:xfrm>
              <a:off x="7159143" y="847740"/>
              <a:ext cx="161762" cy="129441"/>
            </a:xfrm>
            <a:custGeom>
              <a:avLst/>
              <a:gdLst/>
              <a:ahLst/>
              <a:cxnLst/>
              <a:rect l="l" t="t" r="r" b="b"/>
              <a:pathLst>
                <a:path w="5150" h="4121" extrusionOk="0">
                  <a:moveTo>
                    <a:pt x="2078" y="380"/>
                  </a:moveTo>
                  <a:cubicBezTo>
                    <a:pt x="2177" y="380"/>
                    <a:pt x="2193" y="513"/>
                    <a:pt x="2077" y="542"/>
                  </a:cubicBezTo>
                  <a:cubicBezTo>
                    <a:pt x="1444" y="732"/>
                    <a:pt x="1222" y="1334"/>
                    <a:pt x="1222" y="1967"/>
                  </a:cubicBezTo>
                  <a:cubicBezTo>
                    <a:pt x="1222" y="2068"/>
                    <a:pt x="1106" y="2144"/>
                    <a:pt x="1014" y="2144"/>
                  </a:cubicBezTo>
                  <a:cubicBezTo>
                    <a:pt x="962" y="2144"/>
                    <a:pt x="917" y="2119"/>
                    <a:pt x="906" y="2062"/>
                  </a:cubicBezTo>
                  <a:cubicBezTo>
                    <a:pt x="747" y="1302"/>
                    <a:pt x="1349" y="542"/>
                    <a:pt x="2046" y="384"/>
                  </a:cubicBezTo>
                  <a:cubicBezTo>
                    <a:pt x="2057" y="381"/>
                    <a:pt x="2068" y="380"/>
                    <a:pt x="2078" y="380"/>
                  </a:cubicBezTo>
                  <a:close/>
                  <a:moveTo>
                    <a:pt x="2394" y="0"/>
                  </a:moveTo>
                  <a:cubicBezTo>
                    <a:pt x="1264" y="0"/>
                    <a:pt x="143" y="811"/>
                    <a:pt x="82" y="2062"/>
                  </a:cubicBezTo>
                  <a:cubicBezTo>
                    <a:pt x="0" y="3265"/>
                    <a:pt x="932" y="4090"/>
                    <a:pt x="2024" y="4090"/>
                  </a:cubicBezTo>
                  <a:cubicBezTo>
                    <a:pt x="2197" y="4090"/>
                    <a:pt x="2375" y="4069"/>
                    <a:pt x="2552" y="4026"/>
                  </a:cubicBezTo>
                  <a:cubicBezTo>
                    <a:pt x="2584" y="4018"/>
                    <a:pt x="2614" y="4014"/>
                    <a:pt x="2641" y="4014"/>
                  </a:cubicBezTo>
                  <a:cubicBezTo>
                    <a:pt x="2723" y="4014"/>
                    <a:pt x="2782" y="4049"/>
                    <a:pt x="2806" y="4121"/>
                  </a:cubicBezTo>
                  <a:cubicBezTo>
                    <a:pt x="3629" y="3994"/>
                    <a:pt x="4389" y="3551"/>
                    <a:pt x="4674" y="2696"/>
                  </a:cubicBezTo>
                  <a:cubicBezTo>
                    <a:pt x="5149" y="1302"/>
                    <a:pt x="3883" y="35"/>
                    <a:pt x="2521" y="4"/>
                  </a:cubicBezTo>
                  <a:cubicBezTo>
                    <a:pt x="2479" y="1"/>
                    <a:pt x="2436" y="0"/>
                    <a:pt x="2394" y="0"/>
                  </a:cubicBezTo>
                  <a:close/>
                </a:path>
              </a:pathLst>
            </a:custGeom>
            <a:solidFill>
              <a:schemeClr val="accent4"/>
            </a:solidFill>
            <a:ln w="9525" cap="flat" cmpd="sng">
              <a:solidFill>
                <a:srgbClr val="0A7900"/>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4" name="Google Shape;214;p22"/>
            <p:cNvSpPr/>
            <p:nvPr/>
          </p:nvSpPr>
          <p:spPr>
            <a:xfrm>
              <a:off x="7182606" y="858797"/>
              <a:ext cx="45796" cy="55847"/>
            </a:xfrm>
            <a:custGeom>
              <a:avLst/>
              <a:gdLst/>
              <a:ahLst/>
              <a:cxnLst/>
              <a:rect l="l" t="t" r="r" b="b"/>
              <a:pathLst>
                <a:path w="1458" h="1778" extrusionOk="0">
                  <a:moveTo>
                    <a:pt x="1299" y="0"/>
                  </a:moveTo>
                  <a:cubicBezTo>
                    <a:pt x="602" y="158"/>
                    <a:pt x="0" y="918"/>
                    <a:pt x="159" y="1647"/>
                  </a:cubicBezTo>
                  <a:cubicBezTo>
                    <a:pt x="172" y="1740"/>
                    <a:pt x="230" y="1777"/>
                    <a:pt x="293" y="1777"/>
                  </a:cubicBezTo>
                  <a:cubicBezTo>
                    <a:pt x="380" y="1777"/>
                    <a:pt x="475" y="1707"/>
                    <a:pt x="475" y="1615"/>
                  </a:cubicBezTo>
                  <a:cubicBezTo>
                    <a:pt x="475" y="982"/>
                    <a:pt x="697" y="380"/>
                    <a:pt x="1330" y="190"/>
                  </a:cubicBezTo>
                  <a:cubicBezTo>
                    <a:pt x="1457" y="158"/>
                    <a:pt x="1425" y="0"/>
                    <a:pt x="1299" y="0"/>
                  </a:cubicBezTo>
                  <a:close/>
                </a:path>
              </a:pathLst>
            </a:custGeom>
            <a:solidFill>
              <a:schemeClr val="dk1"/>
            </a:solidFill>
            <a:ln w="9525" cap="flat" cmpd="sng">
              <a:solidFill>
                <a:srgbClr val="0A7900"/>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5" name="Google Shape;215;p22"/>
            <p:cNvSpPr/>
            <p:nvPr/>
          </p:nvSpPr>
          <p:spPr>
            <a:xfrm>
              <a:off x="7222465" y="1463376"/>
              <a:ext cx="176022" cy="150925"/>
            </a:xfrm>
            <a:custGeom>
              <a:avLst/>
              <a:gdLst/>
              <a:ahLst/>
              <a:cxnLst/>
              <a:rect l="l" t="t" r="r" b="b"/>
              <a:pathLst>
                <a:path w="5604" h="4805" extrusionOk="0">
                  <a:moveTo>
                    <a:pt x="4923" y="2378"/>
                  </a:moveTo>
                  <a:cubicBezTo>
                    <a:pt x="4979" y="2378"/>
                    <a:pt x="5033" y="2409"/>
                    <a:pt x="5033" y="2477"/>
                  </a:cubicBezTo>
                  <a:cubicBezTo>
                    <a:pt x="4899" y="3361"/>
                    <a:pt x="4085" y="4178"/>
                    <a:pt x="3166" y="4178"/>
                  </a:cubicBezTo>
                  <a:cubicBezTo>
                    <a:pt x="2999" y="4178"/>
                    <a:pt x="2829" y="4151"/>
                    <a:pt x="2658" y="4092"/>
                  </a:cubicBezTo>
                  <a:cubicBezTo>
                    <a:pt x="2532" y="4060"/>
                    <a:pt x="2532" y="3870"/>
                    <a:pt x="2690" y="3870"/>
                  </a:cubicBezTo>
                  <a:cubicBezTo>
                    <a:pt x="2721" y="3871"/>
                    <a:pt x="2751" y="3872"/>
                    <a:pt x="2782" y="3872"/>
                  </a:cubicBezTo>
                  <a:cubicBezTo>
                    <a:pt x="3728" y="3872"/>
                    <a:pt x="4597" y="3396"/>
                    <a:pt x="4812" y="2445"/>
                  </a:cubicBezTo>
                  <a:cubicBezTo>
                    <a:pt x="4826" y="2401"/>
                    <a:pt x="4875" y="2378"/>
                    <a:pt x="4923" y="2378"/>
                  </a:cubicBezTo>
                  <a:close/>
                  <a:moveTo>
                    <a:pt x="2715" y="0"/>
                  </a:moveTo>
                  <a:cubicBezTo>
                    <a:pt x="1353" y="0"/>
                    <a:pt x="1" y="932"/>
                    <a:pt x="61" y="2382"/>
                  </a:cubicBezTo>
                  <a:cubicBezTo>
                    <a:pt x="151" y="3922"/>
                    <a:pt x="1669" y="4804"/>
                    <a:pt x="3108" y="4804"/>
                  </a:cubicBezTo>
                  <a:cubicBezTo>
                    <a:pt x="4214" y="4804"/>
                    <a:pt x="5273" y="4284"/>
                    <a:pt x="5604" y="3142"/>
                  </a:cubicBezTo>
                  <a:lnTo>
                    <a:pt x="5604" y="3110"/>
                  </a:lnTo>
                  <a:cubicBezTo>
                    <a:pt x="5508" y="1559"/>
                    <a:pt x="4558" y="133"/>
                    <a:pt x="2912" y="7"/>
                  </a:cubicBezTo>
                  <a:cubicBezTo>
                    <a:pt x="2846" y="2"/>
                    <a:pt x="2781" y="0"/>
                    <a:pt x="2715" y="0"/>
                  </a:cubicBezTo>
                  <a:close/>
                </a:path>
              </a:pathLst>
            </a:custGeom>
            <a:solidFill>
              <a:schemeClr val="accent4"/>
            </a:solidFill>
            <a:ln w="9525" cap="flat" cmpd="sng">
              <a:solidFill>
                <a:srgbClr val="0A7900"/>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6" name="Google Shape;216;p22"/>
            <p:cNvSpPr/>
            <p:nvPr/>
          </p:nvSpPr>
          <p:spPr>
            <a:xfrm>
              <a:off x="7302969" y="1538038"/>
              <a:ext cx="77614" cy="57857"/>
            </a:xfrm>
            <a:custGeom>
              <a:avLst/>
              <a:gdLst/>
              <a:ahLst/>
              <a:cxnLst/>
              <a:rect l="l" t="t" r="r" b="b"/>
              <a:pathLst>
                <a:path w="2471" h="1842" extrusionOk="0">
                  <a:moveTo>
                    <a:pt x="2373" y="1"/>
                  </a:moveTo>
                  <a:cubicBezTo>
                    <a:pt x="2328" y="1"/>
                    <a:pt x="2278" y="24"/>
                    <a:pt x="2249" y="68"/>
                  </a:cubicBezTo>
                  <a:cubicBezTo>
                    <a:pt x="2034" y="1050"/>
                    <a:pt x="1165" y="1527"/>
                    <a:pt x="247" y="1527"/>
                  </a:cubicBezTo>
                  <a:cubicBezTo>
                    <a:pt x="218" y="1527"/>
                    <a:pt x="188" y="1526"/>
                    <a:pt x="159" y="1525"/>
                  </a:cubicBezTo>
                  <a:cubicBezTo>
                    <a:pt x="0" y="1525"/>
                    <a:pt x="0" y="1715"/>
                    <a:pt x="127" y="1778"/>
                  </a:cubicBezTo>
                  <a:cubicBezTo>
                    <a:pt x="274" y="1822"/>
                    <a:pt x="422" y="1842"/>
                    <a:pt x="568" y="1842"/>
                  </a:cubicBezTo>
                  <a:cubicBezTo>
                    <a:pt x="1496" y="1842"/>
                    <a:pt x="2361" y="1030"/>
                    <a:pt x="2470" y="100"/>
                  </a:cubicBezTo>
                  <a:cubicBezTo>
                    <a:pt x="2470" y="32"/>
                    <a:pt x="2425" y="1"/>
                    <a:pt x="2373" y="1"/>
                  </a:cubicBezTo>
                  <a:close/>
                </a:path>
              </a:pathLst>
            </a:custGeom>
            <a:solidFill>
              <a:schemeClr val="dk1"/>
            </a:solidFill>
            <a:ln w="9525" cap="flat" cmpd="sng">
              <a:solidFill>
                <a:srgbClr val="0A7900"/>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677"/>
        <p:cNvGrpSpPr/>
        <p:nvPr/>
      </p:nvGrpSpPr>
      <p:grpSpPr>
        <a:xfrm>
          <a:off x="0" y="0"/>
          <a:ext cx="0" cy="0"/>
          <a:chOff x="0" y="0"/>
          <a:chExt cx="0" cy="0"/>
        </a:xfrm>
      </p:grpSpPr>
      <p:sp>
        <p:nvSpPr>
          <p:cNvPr id="678" name="Google Shape;678;p40"/>
          <p:cNvSpPr txBox="1">
            <a:spLocks noGrp="1"/>
          </p:cNvSpPr>
          <p:nvPr>
            <p:ph type="title"/>
          </p:nvPr>
        </p:nvSpPr>
        <p:spPr>
          <a:xfrm>
            <a:off x="80662" y="296435"/>
            <a:ext cx="8343318" cy="5643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000"/>
              <a:buNone/>
            </a:pPr>
            <a:r>
              <a:rPr lang="en-US"/>
              <a:t>IZKUŠNJE/ SEMINARJI/ Izvajanje zelenih poskusov in projektov</a:t>
            </a:r>
            <a:endParaRPr/>
          </a:p>
        </p:txBody>
      </p:sp>
      <p:sp>
        <p:nvSpPr>
          <p:cNvPr id="679" name="Google Shape;679;p40"/>
          <p:cNvSpPr txBox="1">
            <a:spLocks noGrp="1"/>
          </p:cNvSpPr>
          <p:nvPr>
            <p:ph type="subTitle" idx="1"/>
          </p:nvPr>
        </p:nvSpPr>
        <p:spPr>
          <a:xfrm>
            <a:off x="1554563" y="1301668"/>
            <a:ext cx="6869412" cy="994535"/>
          </a:xfrm>
          <a:prstGeom prst="rect">
            <a:avLst/>
          </a:prstGeom>
          <a:gradFill>
            <a:gsLst>
              <a:gs pos="0">
                <a:srgbClr val="C0D2B3"/>
              </a:gs>
              <a:gs pos="35000">
                <a:srgbClr val="D3DFCA"/>
              </a:gs>
              <a:gs pos="100000">
                <a:srgbClr val="EFF2EB"/>
              </a:gs>
            </a:gsLst>
            <a:lin ang="16200000" scaled="0"/>
          </a:gradFill>
          <a:ln w="9525" cap="flat" cmpd="sng">
            <a:solidFill>
              <a:srgbClr val="567139"/>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sz="1600">
                <a:solidFill>
                  <a:schemeClr val="dk1"/>
                </a:solidFill>
                <a:latin typeface="Arial"/>
                <a:ea typeface="Arial"/>
                <a:cs typeface="Arial"/>
                <a:sym typeface="Arial"/>
              </a:rPr>
              <a:t>7. Izkoriščanje potenciala in uporabe hidroenergije v okviru načel Green STEM. </a:t>
            </a:r>
            <a:endParaRPr/>
          </a:p>
          <a:p>
            <a:pPr marL="0" lvl="0" indent="0" algn="r" rtl="0">
              <a:lnSpc>
                <a:spcPct val="100000"/>
              </a:lnSpc>
              <a:spcBef>
                <a:spcPts val="0"/>
              </a:spcBef>
              <a:spcAft>
                <a:spcPts val="0"/>
              </a:spcAft>
              <a:buSzPts val="1400"/>
              <a:buNone/>
            </a:pPr>
            <a:r>
              <a:rPr lang="en-US" sz="1600" b="1" i="1">
                <a:solidFill>
                  <a:schemeClr val="dk1"/>
                </a:solidFill>
                <a:latin typeface="Times New Roman"/>
                <a:ea typeface="Times New Roman"/>
                <a:cs typeface="Times New Roman"/>
                <a:sym typeface="Times New Roman"/>
              </a:rPr>
              <a:t>1 ura</a:t>
            </a:r>
            <a:endParaRPr sz="1600"/>
          </a:p>
        </p:txBody>
      </p:sp>
      <p:sp>
        <p:nvSpPr>
          <p:cNvPr id="680" name="Google Shape;680;p40"/>
          <p:cNvSpPr/>
          <p:nvPr/>
        </p:nvSpPr>
        <p:spPr>
          <a:xfrm>
            <a:off x="720025" y="1357459"/>
            <a:ext cx="801300" cy="694200"/>
          </a:xfrm>
          <a:prstGeom prst="hexagon">
            <a:avLst>
              <a:gd name="adj" fmla="val 25000"/>
              <a:gd name="vf" fmla="val 115470"/>
            </a:avLst>
          </a:prstGeom>
          <a:gradFill>
            <a:gsLst>
              <a:gs pos="0">
                <a:srgbClr val="C0D2B3"/>
              </a:gs>
              <a:gs pos="35000">
                <a:srgbClr val="D3DFCA"/>
              </a:gs>
              <a:gs pos="100000">
                <a:srgbClr val="EFF2EB"/>
              </a:gs>
            </a:gsLst>
            <a:lin ang="16200000" scaled="0"/>
          </a:gradFill>
          <a:ln w="9525" cap="flat" cmpd="sng">
            <a:solidFill>
              <a:srgbClr val="567139"/>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Bai Jamjuree"/>
              <a:ea typeface="Bai Jamjuree"/>
              <a:cs typeface="Bai Jamjuree"/>
              <a:sym typeface="Bai Jamjuree"/>
            </a:endParaRPr>
          </a:p>
        </p:txBody>
      </p:sp>
      <p:sp>
        <p:nvSpPr>
          <p:cNvPr id="681" name="Google Shape;681;p40"/>
          <p:cNvSpPr txBox="1"/>
          <p:nvPr/>
        </p:nvSpPr>
        <p:spPr>
          <a:xfrm>
            <a:off x="1554563" y="2548767"/>
            <a:ext cx="6939904" cy="994535"/>
          </a:xfrm>
          <a:prstGeom prst="rect">
            <a:avLst/>
          </a:prstGeom>
          <a:gradFill>
            <a:gsLst>
              <a:gs pos="0">
                <a:srgbClr val="C0D2B3"/>
              </a:gs>
              <a:gs pos="35000">
                <a:srgbClr val="D3DFCA"/>
              </a:gs>
              <a:gs pos="100000">
                <a:srgbClr val="EFF2EB"/>
              </a:gs>
            </a:gsLst>
            <a:lin ang="16200000" scaled="0"/>
          </a:gradFill>
          <a:ln w="9525" cap="flat" cmpd="sng">
            <a:solidFill>
              <a:srgbClr val="567139"/>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Bai Jamjuree"/>
              <a:buNone/>
            </a:pPr>
            <a:r>
              <a:rPr lang="en-US" sz="1600" b="0" i="0" u="none" strike="noStrike" cap="none">
                <a:solidFill>
                  <a:schemeClr val="dk1"/>
                </a:solidFill>
                <a:latin typeface="Bai Jamjuree"/>
                <a:ea typeface="Bai Jamjuree"/>
                <a:cs typeface="Bai Jamjuree"/>
                <a:sym typeface="Bai Jamjuree"/>
              </a:rPr>
              <a:t>8. Raziskovanje rešitev na področju geotermalne energije skozi prizmo trajnostnih praks Green STEM. </a:t>
            </a:r>
            <a:endParaRPr/>
          </a:p>
          <a:p>
            <a:pPr marL="0" marR="0" lvl="0" indent="0" algn="r" rtl="0">
              <a:lnSpc>
                <a:spcPct val="100000"/>
              </a:lnSpc>
              <a:spcBef>
                <a:spcPts val="0"/>
              </a:spcBef>
              <a:spcAft>
                <a:spcPts val="0"/>
              </a:spcAft>
              <a:buClr>
                <a:schemeClr val="dk1"/>
              </a:buClr>
              <a:buSzPts val="1400"/>
              <a:buFont typeface="Bai Jamjuree"/>
              <a:buNone/>
            </a:pPr>
            <a:r>
              <a:rPr lang="en-US" sz="1600" b="1" i="1" u="none" strike="noStrike" cap="none">
                <a:solidFill>
                  <a:schemeClr val="dk1"/>
                </a:solidFill>
                <a:latin typeface="Times New Roman"/>
                <a:ea typeface="Times New Roman"/>
                <a:cs typeface="Times New Roman"/>
                <a:sym typeface="Times New Roman"/>
              </a:rPr>
              <a:t>1 ura</a:t>
            </a:r>
            <a:endParaRPr sz="1600" b="0" i="0" u="none" strike="noStrike" cap="none">
              <a:solidFill>
                <a:schemeClr val="dk1"/>
              </a:solidFill>
              <a:latin typeface="Bai Jamjuree"/>
              <a:ea typeface="Bai Jamjuree"/>
              <a:cs typeface="Bai Jamjuree"/>
              <a:sym typeface="Bai Jamjuree"/>
            </a:endParaRPr>
          </a:p>
        </p:txBody>
      </p:sp>
      <p:sp>
        <p:nvSpPr>
          <p:cNvPr id="682" name="Google Shape;682;p40"/>
          <p:cNvSpPr txBox="1"/>
          <p:nvPr/>
        </p:nvSpPr>
        <p:spPr>
          <a:xfrm>
            <a:off x="1554563" y="3668537"/>
            <a:ext cx="6939904" cy="994536"/>
          </a:xfrm>
          <a:prstGeom prst="rect">
            <a:avLst/>
          </a:prstGeom>
          <a:gradFill>
            <a:gsLst>
              <a:gs pos="0">
                <a:srgbClr val="C0D2B3"/>
              </a:gs>
              <a:gs pos="35000">
                <a:srgbClr val="D3DFCA"/>
              </a:gs>
              <a:gs pos="100000">
                <a:srgbClr val="EFF2EB"/>
              </a:gs>
            </a:gsLst>
            <a:lin ang="16200000" scaled="0"/>
          </a:gradFill>
          <a:ln w="9525" cap="flat" cmpd="sng">
            <a:solidFill>
              <a:srgbClr val="567139"/>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Bai Jamjuree"/>
              <a:buNone/>
            </a:pPr>
            <a:r>
              <a:rPr lang="en-US" sz="1600" b="0" i="0" u="none" strike="noStrike" cap="none">
                <a:solidFill>
                  <a:schemeClr val="dk1"/>
                </a:solidFill>
                <a:latin typeface="Bai Jamjuree"/>
                <a:ea typeface="Bai Jamjuree"/>
                <a:cs typeface="Bai Jamjuree"/>
                <a:sym typeface="Bai Jamjuree"/>
              </a:rPr>
              <a:t>9. Raziskovanje inovativnih metod shranjevanja energije v skladu z zelenimi trajnostnimi okviri STEM. </a:t>
            </a:r>
            <a:endParaRPr/>
          </a:p>
          <a:p>
            <a:pPr marL="0" marR="0" lvl="0" indent="0" algn="r" rtl="0">
              <a:lnSpc>
                <a:spcPct val="100000"/>
              </a:lnSpc>
              <a:spcBef>
                <a:spcPts val="0"/>
              </a:spcBef>
              <a:spcAft>
                <a:spcPts val="0"/>
              </a:spcAft>
              <a:buClr>
                <a:schemeClr val="dk1"/>
              </a:buClr>
              <a:buSzPts val="1400"/>
              <a:buFont typeface="Bai Jamjuree"/>
              <a:buNone/>
            </a:pPr>
            <a:r>
              <a:rPr lang="en-US" sz="1600" b="1" i="1" u="none" strike="noStrike" cap="none">
                <a:solidFill>
                  <a:schemeClr val="dk1"/>
                </a:solidFill>
                <a:latin typeface="Times New Roman"/>
                <a:ea typeface="Times New Roman"/>
                <a:cs typeface="Times New Roman"/>
                <a:sym typeface="Times New Roman"/>
              </a:rPr>
              <a:t>1 ura</a:t>
            </a:r>
            <a:endParaRPr sz="1600" b="0" i="0" u="none" strike="noStrike" cap="none">
              <a:solidFill>
                <a:schemeClr val="dk1"/>
              </a:solidFill>
              <a:latin typeface="Bai Jamjuree"/>
              <a:ea typeface="Bai Jamjuree"/>
              <a:cs typeface="Bai Jamjuree"/>
              <a:sym typeface="Bai Jamjuree"/>
            </a:endParaRPr>
          </a:p>
        </p:txBody>
      </p:sp>
      <p:sp>
        <p:nvSpPr>
          <p:cNvPr id="683" name="Google Shape;683;p40"/>
          <p:cNvSpPr/>
          <p:nvPr/>
        </p:nvSpPr>
        <p:spPr>
          <a:xfrm>
            <a:off x="714729" y="2698934"/>
            <a:ext cx="801300" cy="694200"/>
          </a:xfrm>
          <a:prstGeom prst="hexagon">
            <a:avLst>
              <a:gd name="adj" fmla="val 25000"/>
              <a:gd name="vf" fmla="val 115470"/>
            </a:avLst>
          </a:prstGeom>
          <a:gradFill>
            <a:gsLst>
              <a:gs pos="0">
                <a:srgbClr val="C0D2B3"/>
              </a:gs>
              <a:gs pos="35000">
                <a:srgbClr val="D3DFCA"/>
              </a:gs>
              <a:gs pos="100000">
                <a:srgbClr val="EFF2EB"/>
              </a:gs>
            </a:gsLst>
            <a:lin ang="16200000" scaled="0"/>
          </a:gradFill>
          <a:ln w="9525" cap="flat" cmpd="sng">
            <a:solidFill>
              <a:srgbClr val="567139"/>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Bai Jamjuree"/>
              <a:ea typeface="Bai Jamjuree"/>
              <a:cs typeface="Bai Jamjuree"/>
              <a:sym typeface="Bai Jamjuree"/>
            </a:endParaRPr>
          </a:p>
        </p:txBody>
      </p:sp>
      <p:sp>
        <p:nvSpPr>
          <p:cNvPr id="684" name="Google Shape;684;p40"/>
          <p:cNvSpPr/>
          <p:nvPr/>
        </p:nvSpPr>
        <p:spPr>
          <a:xfrm>
            <a:off x="714729" y="3818705"/>
            <a:ext cx="801300" cy="694200"/>
          </a:xfrm>
          <a:prstGeom prst="hexagon">
            <a:avLst>
              <a:gd name="adj" fmla="val 25000"/>
              <a:gd name="vf" fmla="val 115470"/>
            </a:avLst>
          </a:prstGeom>
          <a:gradFill>
            <a:gsLst>
              <a:gs pos="0">
                <a:srgbClr val="C0D2B3"/>
              </a:gs>
              <a:gs pos="35000">
                <a:srgbClr val="D3DFCA"/>
              </a:gs>
              <a:gs pos="100000">
                <a:srgbClr val="EFF2EB"/>
              </a:gs>
            </a:gsLst>
            <a:lin ang="16200000" scaled="0"/>
          </a:gradFill>
          <a:ln w="9525" cap="flat" cmpd="sng">
            <a:solidFill>
              <a:srgbClr val="567139"/>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Bai Jamjuree"/>
              <a:ea typeface="Bai Jamjuree"/>
              <a:cs typeface="Bai Jamjuree"/>
              <a:sym typeface="Bai Jamjuree"/>
            </a:endParaRPr>
          </a:p>
        </p:txBody>
      </p:sp>
      <p:grpSp>
        <p:nvGrpSpPr>
          <p:cNvPr id="685" name="Google Shape;685;p40"/>
          <p:cNvGrpSpPr/>
          <p:nvPr/>
        </p:nvGrpSpPr>
        <p:grpSpPr>
          <a:xfrm>
            <a:off x="941636" y="3992226"/>
            <a:ext cx="347486" cy="347158"/>
            <a:chOff x="6513576" y="2532096"/>
            <a:chExt cx="434032" cy="433622"/>
          </a:xfrm>
        </p:grpSpPr>
        <p:sp>
          <p:nvSpPr>
            <p:cNvPr id="686" name="Google Shape;686;p40"/>
            <p:cNvSpPr/>
            <p:nvPr/>
          </p:nvSpPr>
          <p:spPr>
            <a:xfrm>
              <a:off x="6749694" y="2570331"/>
              <a:ext cx="159417" cy="159410"/>
            </a:xfrm>
            <a:custGeom>
              <a:avLst/>
              <a:gdLst/>
              <a:ahLst/>
              <a:cxnLst/>
              <a:rect l="l" t="t" r="r" b="b"/>
              <a:pathLst>
                <a:path w="159417" h="159410" extrusionOk="0">
                  <a:moveTo>
                    <a:pt x="43549" y="7454"/>
                  </a:moveTo>
                  <a:cubicBezTo>
                    <a:pt x="33610" y="-2485"/>
                    <a:pt x="17394" y="-2485"/>
                    <a:pt x="7454" y="7454"/>
                  </a:cubicBezTo>
                  <a:cubicBezTo>
                    <a:pt x="-2485" y="17393"/>
                    <a:pt x="-2485" y="33608"/>
                    <a:pt x="7454" y="43547"/>
                  </a:cubicBezTo>
                  <a:cubicBezTo>
                    <a:pt x="12816" y="48909"/>
                    <a:pt x="107957" y="144045"/>
                    <a:pt x="115869" y="151957"/>
                  </a:cubicBezTo>
                  <a:cubicBezTo>
                    <a:pt x="125808" y="161895"/>
                    <a:pt x="142024" y="161895"/>
                    <a:pt x="151963" y="151957"/>
                  </a:cubicBezTo>
                  <a:cubicBezTo>
                    <a:pt x="161902" y="142018"/>
                    <a:pt x="161902" y="125802"/>
                    <a:pt x="151963" y="115864"/>
                  </a:cubicBezTo>
                  <a:cubicBezTo>
                    <a:pt x="145817" y="109718"/>
                    <a:pt x="48911" y="12816"/>
                    <a:pt x="43549" y="7454"/>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sp>
          <p:nvSpPr>
            <p:cNvPr id="687" name="Google Shape;687;p40"/>
            <p:cNvSpPr/>
            <p:nvPr/>
          </p:nvSpPr>
          <p:spPr>
            <a:xfrm>
              <a:off x="6513576" y="2624143"/>
              <a:ext cx="76635" cy="111809"/>
            </a:xfrm>
            <a:custGeom>
              <a:avLst/>
              <a:gdLst/>
              <a:ahLst/>
              <a:cxnLst/>
              <a:rect l="l" t="t" r="r" b="b"/>
              <a:pathLst>
                <a:path w="76635" h="111809" extrusionOk="0">
                  <a:moveTo>
                    <a:pt x="38318" y="111810"/>
                  </a:moveTo>
                  <a:cubicBezTo>
                    <a:pt x="59438" y="111810"/>
                    <a:pt x="76636" y="94613"/>
                    <a:pt x="76636" y="73494"/>
                  </a:cubicBezTo>
                  <a:cubicBezTo>
                    <a:pt x="76636" y="53747"/>
                    <a:pt x="48911" y="15235"/>
                    <a:pt x="38318" y="0"/>
                  </a:cubicBezTo>
                  <a:cubicBezTo>
                    <a:pt x="27725" y="15300"/>
                    <a:pt x="0" y="53747"/>
                    <a:pt x="0" y="73494"/>
                  </a:cubicBezTo>
                  <a:cubicBezTo>
                    <a:pt x="66" y="94613"/>
                    <a:pt x="17263" y="111810"/>
                    <a:pt x="38318" y="11181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sp>
          <p:nvSpPr>
            <p:cNvPr id="688" name="Google Shape;688;p40"/>
            <p:cNvSpPr/>
            <p:nvPr/>
          </p:nvSpPr>
          <p:spPr>
            <a:xfrm>
              <a:off x="6590212" y="2534761"/>
              <a:ext cx="76635" cy="111809"/>
            </a:xfrm>
            <a:custGeom>
              <a:avLst/>
              <a:gdLst/>
              <a:ahLst/>
              <a:cxnLst/>
              <a:rect l="l" t="t" r="r" b="b"/>
              <a:pathLst>
                <a:path w="76635" h="111809" extrusionOk="0">
                  <a:moveTo>
                    <a:pt x="38317" y="111810"/>
                  </a:moveTo>
                  <a:cubicBezTo>
                    <a:pt x="59438" y="111810"/>
                    <a:pt x="76636" y="94613"/>
                    <a:pt x="76636" y="73494"/>
                  </a:cubicBezTo>
                  <a:cubicBezTo>
                    <a:pt x="76636" y="53747"/>
                    <a:pt x="48911" y="15235"/>
                    <a:pt x="38317" y="0"/>
                  </a:cubicBezTo>
                  <a:cubicBezTo>
                    <a:pt x="27725" y="15300"/>
                    <a:pt x="0" y="53747"/>
                    <a:pt x="0" y="73494"/>
                  </a:cubicBezTo>
                  <a:cubicBezTo>
                    <a:pt x="0" y="94679"/>
                    <a:pt x="17197" y="111810"/>
                    <a:pt x="38317" y="11181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sp>
          <p:nvSpPr>
            <p:cNvPr id="689" name="Google Shape;689;p40"/>
            <p:cNvSpPr/>
            <p:nvPr/>
          </p:nvSpPr>
          <p:spPr>
            <a:xfrm>
              <a:off x="6513641" y="2640947"/>
              <a:ext cx="324785" cy="324771"/>
            </a:xfrm>
            <a:custGeom>
              <a:avLst/>
              <a:gdLst/>
              <a:ahLst/>
              <a:cxnLst/>
              <a:rect l="l" t="t" r="r" b="b"/>
              <a:pathLst>
                <a:path w="324785" h="324771" extrusionOk="0">
                  <a:moveTo>
                    <a:pt x="234484" y="0"/>
                  </a:moveTo>
                  <a:lnTo>
                    <a:pt x="207478" y="27005"/>
                  </a:lnTo>
                  <a:lnTo>
                    <a:pt x="234549" y="54074"/>
                  </a:lnTo>
                  <a:lnTo>
                    <a:pt x="216502" y="72121"/>
                  </a:lnTo>
                  <a:cubicBezTo>
                    <a:pt x="210355" y="65975"/>
                    <a:pt x="198978" y="54597"/>
                    <a:pt x="189431" y="45051"/>
                  </a:cubicBezTo>
                  <a:lnTo>
                    <a:pt x="171384" y="63097"/>
                  </a:lnTo>
                  <a:cubicBezTo>
                    <a:pt x="183481" y="75194"/>
                    <a:pt x="200155" y="91867"/>
                    <a:pt x="207478" y="99190"/>
                  </a:cubicBezTo>
                  <a:lnTo>
                    <a:pt x="189431" y="117237"/>
                  </a:lnTo>
                  <a:cubicBezTo>
                    <a:pt x="182892" y="110698"/>
                    <a:pt x="165891" y="93698"/>
                    <a:pt x="153337" y="81144"/>
                  </a:cubicBezTo>
                  <a:lnTo>
                    <a:pt x="135289" y="99190"/>
                  </a:lnTo>
                  <a:cubicBezTo>
                    <a:pt x="144705" y="108606"/>
                    <a:pt x="156017" y="119918"/>
                    <a:pt x="162360" y="126260"/>
                  </a:cubicBezTo>
                  <a:lnTo>
                    <a:pt x="144313" y="144307"/>
                  </a:lnTo>
                  <a:cubicBezTo>
                    <a:pt x="138036" y="138030"/>
                    <a:pt x="126723" y="126718"/>
                    <a:pt x="117242" y="117237"/>
                  </a:cubicBezTo>
                  <a:lnTo>
                    <a:pt x="99194" y="135284"/>
                  </a:lnTo>
                  <a:cubicBezTo>
                    <a:pt x="111749" y="147837"/>
                    <a:pt x="128750" y="164838"/>
                    <a:pt x="135289" y="171376"/>
                  </a:cubicBezTo>
                  <a:lnTo>
                    <a:pt x="117242" y="189423"/>
                  </a:lnTo>
                  <a:cubicBezTo>
                    <a:pt x="109984" y="182165"/>
                    <a:pt x="93244" y="165426"/>
                    <a:pt x="81147" y="153330"/>
                  </a:cubicBezTo>
                  <a:lnTo>
                    <a:pt x="52573" y="181904"/>
                  </a:lnTo>
                  <a:cubicBezTo>
                    <a:pt x="34068" y="200408"/>
                    <a:pt x="29294" y="227412"/>
                    <a:pt x="38318" y="250363"/>
                  </a:cubicBezTo>
                  <a:lnTo>
                    <a:pt x="7454" y="281225"/>
                  </a:lnTo>
                  <a:cubicBezTo>
                    <a:pt x="-2485" y="291163"/>
                    <a:pt x="-2485" y="307379"/>
                    <a:pt x="7454" y="317318"/>
                  </a:cubicBezTo>
                  <a:cubicBezTo>
                    <a:pt x="17394" y="327256"/>
                    <a:pt x="33610" y="327256"/>
                    <a:pt x="43549" y="317318"/>
                  </a:cubicBezTo>
                  <a:lnTo>
                    <a:pt x="74413" y="286456"/>
                  </a:lnTo>
                  <a:cubicBezTo>
                    <a:pt x="97299" y="295414"/>
                    <a:pt x="124369" y="290706"/>
                    <a:pt x="142875" y="272202"/>
                  </a:cubicBezTo>
                  <a:lnTo>
                    <a:pt x="324785" y="90298"/>
                  </a:lnTo>
                  <a:cubicBezTo>
                    <a:pt x="303927" y="69440"/>
                    <a:pt x="254950" y="20466"/>
                    <a:pt x="234484" y="0"/>
                  </a:cubicBezTo>
                  <a:lnTo>
                    <a:pt x="234484" y="0"/>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sp>
          <p:nvSpPr>
            <p:cNvPr id="690" name="Google Shape;690;p40"/>
            <p:cNvSpPr/>
            <p:nvPr/>
          </p:nvSpPr>
          <p:spPr>
            <a:xfrm>
              <a:off x="6838557" y="2532096"/>
              <a:ext cx="109051" cy="109047"/>
            </a:xfrm>
            <a:custGeom>
              <a:avLst/>
              <a:gdLst/>
              <a:ahLst/>
              <a:cxnLst/>
              <a:rect l="l" t="t" r="r" b="b"/>
              <a:pathLst>
                <a:path w="109051" h="109047" extrusionOk="0">
                  <a:moveTo>
                    <a:pt x="97822" y="11230"/>
                  </a:moveTo>
                  <a:cubicBezTo>
                    <a:pt x="82847" y="-3743"/>
                    <a:pt x="58654" y="-3743"/>
                    <a:pt x="43679" y="11230"/>
                  </a:cubicBezTo>
                  <a:lnTo>
                    <a:pt x="0" y="54908"/>
                  </a:lnTo>
                  <a:lnTo>
                    <a:pt x="54142" y="109047"/>
                  </a:lnTo>
                  <a:lnTo>
                    <a:pt x="97822" y="65369"/>
                  </a:lnTo>
                  <a:cubicBezTo>
                    <a:pt x="112795" y="50396"/>
                    <a:pt x="112795" y="26138"/>
                    <a:pt x="97822" y="11230"/>
                  </a:cubicBezTo>
                  <a:lnTo>
                    <a:pt x="97822" y="11230"/>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grpSp>
      <p:sp>
        <p:nvSpPr>
          <p:cNvPr id="691" name="Google Shape;691;p40"/>
          <p:cNvSpPr/>
          <p:nvPr/>
        </p:nvSpPr>
        <p:spPr>
          <a:xfrm>
            <a:off x="996678" y="2872317"/>
            <a:ext cx="245442" cy="347434"/>
          </a:xfrm>
          <a:custGeom>
            <a:avLst/>
            <a:gdLst/>
            <a:ahLst/>
            <a:cxnLst/>
            <a:rect l="l" t="t" r="r" b="b"/>
            <a:pathLst>
              <a:path w="306803" h="434292" extrusionOk="0">
                <a:moveTo>
                  <a:pt x="88994" y="127306"/>
                </a:moveTo>
                <a:lnTo>
                  <a:pt x="218790" y="127306"/>
                </a:lnTo>
                <a:cubicBezTo>
                  <a:pt x="204601" y="143457"/>
                  <a:pt x="188712" y="154964"/>
                  <a:pt x="176026" y="163334"/>
                </a:cubicBezTo>
                <a:cubicBezTo>
                  <a:pt x="193943" y="175234"/>
                  <a:pt x="211663" y="186808"/>
                  <a:pt x="228664" y="199819"/>
                </a:cubicBezTo>
                <a:cubicBezTo>
                  <a:pt x="257304" y="173338"/>
                  <a:pt x="306346" y="115145"/>
                  <a:pt x="306346" y="27135"/>
                </a:cubicBezTo>
                <a:cubicBezTo>
                  <a:pt x="306346" y="12227"/>
                  <a:pt x="294968" y="131"/>
                  <a:pt x="280909" y="131"/>
                </a:cubicBezTo>
                <a:cubicBezTo>
                  <a:pt x="267374" y="131"/>
                  <a:pt x="256323" y="11377"/>
                  <a:pt x="255539" y="25566"/>
                </a:cubicBezTo>
                <a:cubicBezTo>
                  <a:pt x="245796" y="25566"/>
                  <a:pt x="58261" y="25566"/>
                  <a:pt x="51134" y="25566"/>
                </a:cubicBezTo>
                <a:cubicBezTo>
                  <a:pt x="50349" y="11312"/>
                  <a:pt x="39233" y="0"/>
                  <a:pt x="25567" y="0"/>
                </a:cubicBezTo>
                <a:cubicBezTo>
                  <a:pt x="11443" y="0"/>
                  <a:pt x="0" y="12162"/>
                  <a:pt x="0" y="27201"/>
                </a:cubicBezTo>
                <a:cubicBezTo>
                  <a:pt x="0" y="205965"/>
                  <a:pt x="146601" y="228001"/>
                  <a:pt x="217809" y="306987"/>
                </a:cubicBezTo>
                <a:lnTo>
                  <a:pt x="87948" y="306987"/>
                </a:lnTo>
                <a:cubicBezTo>
                  <a:pt x="102137" y="290836"/>
                  <a:pt x="118026" y="279329"/>
                  <a:pt x="130712" y="270959"/>
                </a:cubicBezTo>
                <a:cubicBezTo>
                  <a:pt x="129142" y="269913"/>
                  <a:pt x="127573" y="268867"/>
                  <a:pt x="125939" y="267821"/>
                </a:cubicBezTo>
                <a:cubicBezTo>
                  <a:pt x="109984" y="257228"/>
                  <a:pt x="93702" y="246440"/>
                  <a:pt x="78074" y="234474"/>
                </a:cubicBezTo>
                <a:cubicBezTo>
                  <a:pt x="49434" y="260955"/>
                  <a:pt x="392" y="319148"/>
                  <a:pt x="392" y="407158"/>
                </a:cubicBezTo>
                <a:cubicBezTo>
                  <a:pt x="392" y="422066"/>
                  <a:pt x="11770" y="434162"/>
                  <a:pt x="25828" y="434162"/>
                </a:cubicBezTo>
                <a:cubicBezTo>
                  <a:pt x="39364" y="434162"/>
                  <a:pt x="50415" y="422916"/>
                  <a:pt x="51199" y="408727"/>
                </a:cubicBezTo>
                <a:lnTo>
                  <a:pt x="255735" y="408727"/>
                </a:lnTo>
                <a:cubicBezTo>
                  <a:pt x="256520" y="422981"/>
                  <a:pt x="267636" y="434293"/>
                  <a:pt x="281236" y="434293"/>
                </a:cubicBezTo>
                <a:cubicBezTo>
                  <a:pt x="295360" y="434293"/>
                  <a:pt x="306803" y="422131"/>
                  <a:pt x="306803" y="407092"/>
                </a:cubicBezTo>
                <a:cubicBezTo>
                  <a:pt x="306803" y="228262"/>
                  <a:pt x="160268" y="206227"/>
                  <a:pt x="88994" y="127306"/>
                </a:cubicBezTo>
                <a:close/>
                <a:moveTo>
                  <a:pt x="53357" y="51001"/>
                </a:moveTo>
                <a:lnTo>
                  <a:pt x="253577" y="51001"/>
                </a:lnTo>
                <a:cubicBezTo>
                  <a:pt x="250765" y="70813"/>
                  <a:pt x="244619" y="87617"/>
                  <a:pt x="236641" y="101871"/>
                </a:cubicBezTo>
                <a:lnTo>
                  <a:pt x="70816" y="101871"/>
                </a:lnTo>
                <a:cubicBezTo>
                  <a:pt x="62185" y="87160"/>
                  <a:pt x="56038" y="70486"/>
                  <a:pt x="53357" y="51001"/>
                </a:cubicBezTo>
                <a:lnTo>
                  <a:pt x="53357" y="51001"/>
                </a:lnTo>
                <a:close/>
                <a:moveTo>
                  <a:pt x="53357" y="383227"/>
                </a:moveTo>
                <a:cubicBezTo>
                  <a:pt x="56169" y="363415"/>
                  <a:pt x="62316" y="346610"/>
                  <a:pt x="70293" y="332357"/>
                </a:cubicBezTo>
                <a:lnTo>
                  <a:pt x="236118" y="332357"/>
                </a:lnTo>
                <a:cubicBezTo>
                  <a:pt x="244684" y="347068"/>
                  <a:pt x="250765" y="363676"/>
                  <a:pt x="253512" y="383227"/>
                </a:cubicBezTo>
                <a:cubicBezTo>
                  <a:pt x="242984" y="383227"/>
                  <a:pt x="60746" y="383227"/>
                  <a:pt x="53357" y="383227"/>
                </a:cubicBezTo>
                <a:lnTo>
                  <a:pt x="53357" y="383227"/>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grpSp>
        <p:nvGrpSpPr>
          <p:cNvPr id="692" name="Google Shape;692;p40"/>
          <p:cNvGrpSpPr/>
          <p:nvPr/>
        </p:nvGrpSpPr>
        <p:grpSpPr>
          <a:xfrm>
            <a:off x="950494" y="1547235"/>
            <a:ext cx="347500" cy="347433"/>
            <a:chOff x="3711937" y="2529922"/>
            <a:chExt cx="434049" cy="433966"/>
          </a:xfrm>
        </p:grpSpPr>
        <p:sp>
          <p:nvSpPr>
            <p:cNvPr id="693" name="Google Shape;693;p40"/>
            <p:cNvSpPr/>
            <p:nvPr/>
          </p:nvSpPr>
          <p:spPr>
            <a:xfrm>
              <a:off x="3826890" y="2712110"/>
              <a:ext cx="204208" cy="72947"/>
            </a:xfrm>
            <a:custGeom>
              <a:avLst/>
              <a:gdLst/>
              <a:ahLst/>
              <a:cxnLst/>
              <a:rect l="l" t="t" r="r" b="b"/>
              <a:pathLst>
                <a:path w="204208" h="72947" extrusionOk="0">
                  <a:moveTo>
                    <a:pt x="93833" y="6123"/>
                  </a:moveTo>
                  <a:cubicBezTo>
                    <a:pt x="76636" y="-8458"/>
                    <a:pt x="44464" y="7562"/>
                    <a:pt x="44203" y="7693"/>
                  </a:cubicBezTo>
                  <a:lnTo>
                    <a:pt x="44006" y="7823"/>
                  </a:lnTo>
                  <a:lnTo>
                    <a:pt x="31910" y="13839"/>
                  </a:lnTo>
                  <a:lnTo>
                    <a:pt x="0" y="72948"/>
                  </a:lnTo>
                  <a:lnTo>
                    <a:pt x="204208" y="72948"/>
                  </a:lnTo>
                  <a:lnTo>
                    <a:pt x="169553" y="8804"/>
                  </a:lnTo>
                  <a:cubicBezTo>
                    <a:pt x="163668" y="11550"/>
                    <a:pt x="147320" y="18351"/>
                    <a:pt x="129339" y="18351"/>
                  </a:cubicBezTo>
                  <a:cubicBezTo>
                    <a:pt x="117373" y="18285"/>
                    <a:pt x="104687" y="15277"/>
                    <a:pt x="93833" y="6123"/>
                  </a:cubicBezTo>
                  <a:lnTo>
                    <a:pt x="93833" y="6123"/>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sp>
          <p:nvSpPr>
            <p:cNvPr id="694" name="Google Shape;694;p40"/>
            <p:cNvSpPr/>
            <p:nvPr/>
          </p:nvSpPr>
          <p:spPr>
            <a:xfrm>
              <a:off x="3878416" y="2529922"/>
              <a:ext cx="105602" cy="175091"/>
            </a:xfrm>
            <a:custGeom>
              <a:avLst/>
              <a:gdLst/>
              <a:ahLst/>
              <a:cxnLst/>
              <a:rect l="l" t="t" r="r" b="b"/>
              <a:pathLst>
                <a:path w="105602" h="175091" extrusionOk="0">
                  <a:moveTo>
                    <a:pt x="58785" y="168957"/>
                  </a:moveTo>
                  <a:cubicBezTo>
                    <a:pt x="73039" y="181119"/>
                    <a:pt x="97625" y="172030"/>
                    <a:pt x="105603" y="168565"/>
                  </a:cubicBezTo>
                  <a:lnTo>
                    <a:pt x="75982" y="113444"/>
                  </a:lnTo>
                  <a:lnTo>
                    <a:pt x="75982" y="0"/>
                  </a:lnTo>
                  <a:lnTo>
                    <a:pt x="25109" y="0"/>
                  </a:lnTo>
                  <a:lnTo>
                    <a:pt x="25109" y="113444"/>
                  </a:lnTo>
                  <a:lnTo>
                    <a:pt x="0" y="160130"/>
                  </a:lnTo>
                  <a:cubicBezTo>
                    <a:pt x="16413" y="155618"/>
                    <a:pt x="40279" y="153264"/>
                    <a:pt x="58785" y="168957"/>
                  </a:cubicBezTo>
                  <a:lnTo>
                    <a:pt x="58785" y="168957"/>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sp>
          <p:nvSpPr>
            <p:cNvPr id="695" name="Google Shape;695;p40"/>
            <p:cNvSpPr/>
            <p:nvPr/>
          </p:nvSpPr>
          <p:spPr>
            <a:xfrm>
              <a:off x="3712002" y="2580792"/>
              <a:ext cx="433984" cy="255135"/>
            </a:xfrm>
            <a:custGeom>
              <a:avLst/>
              <a:gdLst/>
              <a:ahLst/>
              <a:cxnLst/>
              <a:rect l="l" t="t" r="r" b="b"/>
              <a:pathLst>
                <a:path w="433984" h="255135" extrusionOk="0">
                  <a:moveTo>
                    <a:pt x="267832" y="0"/>
                  </a:moveTo>
                  <a:lnTo>
                    <a:pt x="267832" y="55905"/>
                  </a:lnTo>
                  <a:lnTo>
                    <a:pt x="361337" y="229635"/>
                  </a:lnTo>
                  <a:lnTo>
                    <a:pt x="72647" y="229635"/>
                  </a:lnTo>
                  <a:lnTo>
                    <a:pt x="166152" y="55905"/>
                  </a:lnTo>
                  <a:lnTo>
                    <a:pt x="166152" y="0"/>
                  </a:lnTo>
                  <a:lnTo>
                    <a:pt x="0" y="0"/>
                  </a:lnTo>
                  <a:lnTo>
                    <a:pt x="0" y="255136"/>
                  </a:lnTo>
                  <a:lnTo>
                    <a:pt x="433984" y="255136"/>
                  </a:lnTo>
                  <a:lnTo>
                    <a:pt x="433984" y="0"/>
                  </a:lnTo>
                  <a:lnTo>
                    <a:pt x="267832" y="0"/>
                  </a:lnTo>
                  <a:close/>
                  <a:moveTo>
                    <a:pt x="25436" y="51720"/>
                  </a:moveTo>
                  <a:lnTo>
                    <a:pt x="114430" y="51720"/>
                  </a:lnTo>
                  <a:lnTo>
                    <a:pt x="114430" y="77155"/>
                  </a:lnTo>
                  <a:lnTo>
                    <a:pt x="25436" y="77155"/>
                  </a:lnTo>
                  <a:lnTo>
                    <a:pt x="25436" y="51720"/>
                  </a:lnTo>
                  <a:close/>
                  <a:moveTo>
                    <a:pt x="25436" y="102525"/>
                  </a:moveTo>
                  <a:lnTo>
                    <a:pt x="76309" y="102525"/>
                  </a:lnTo>
                  <a:lnTo>
                    <a:pt x="76309" y="127960"/>
                  </a:lnTo>
                  <a:lnTo>
                    <a:pt x="25436" y="127960"/>
                  </a:lnTo>
                  <a:lnTo>
                    <a:pt x="25436" y="102525"/>
                  </a:lnTo>
                  <a:close/>
                  <a:moveTo>
                    <a:pt x="408548" y="127960"/>
                  </a:moveTo>
                  <a:lnTo>
                    <a:pt x="357676" y="127960"/>
                  </a:lnTo>
                  <a:lnTo>
                    <a:pt x="357676" y="102525"/>
                  </a:lnTo>
                  <a:lnTo>
                    <a:pt x="408548" y="102525"/>
                  </a:lnTo>
                  <a:lnTo>
                    <a:pt x="408548" y="127960"/>
                  </a:lnTo>
                  <a:close/>
                  <a:moveTo>
                    <a:pt x="408548" y="77155"/>
                  </a:moveTo>
                  <a:lnTo>
                    <a:pt x="319554" y="77155"/>
                  </a:lnTo>
                  <a:lnTo>
                    <a:pt x="319554" y="51720"/>
                  </a:lnTo>
                  <a:lnTo>
                    <a:pt x="408548" y="51720"/>
                  </a:lnTo>
                  <a:lnTo>
                    <a:pt x="408548" y="77155"/>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sp>
          <p:nvSpPr>
            <p:cNvPr id="696" name="Google Shape;696;p40"/>
            <p:cNvSpPr/>
            <p:nvPr/>
          </p:nvSpPr>
          <p:spPr>
            <a:xfrm>
              <a:off x="3711937" y="2862213"/>
              <a:ext cx="433983" cy="101675"/>
            </a:xfrm>
            <a:custGeom>
              <a:avLst/>
              <a:gdLst/>
              <a:ahLst/>
              <a:cxnLst/>
              <a:rect l="l" t="t" r="r" b="b"/>
              <a:pathLst>
                <a:path w="433983" h="101675" extrusionOk="0">
                  <a:moveTo>
                    <a:pt x="65" y="38120"/>
                  </a:moveTo>
                  <a:lnTo>
                    <a:pt x="153271" y="38120"/>
                  </a:lnTo>
                  <a:cubicBezTo>
                    <a:pt x="178576" y="39166"/>
                    <a:pt x="178576" y="75194"/>
                    <a:pt x="153271" y="76240"/>
                  </a:cubicBezTo>
                  <a:lnTo>
                    <a:pt x="128031" y="76240"/>
                  </a:lnTo>
                  <a:lnTo>
                    <a:pt x="128031" y="101675"/>
                  </a:lnTo>
                  <a:lnTo>
                    <a:pt x="306869" y="101675"/>
                  </a:lnTo>
                  <a:lnTo>
                    <a:pt x="306869" y="76240"/>
                  </a:lnTo>
                  <a:lnTo>
                    <a:pt x="281432" y="76240"/>
                  </a:lnTo>
                  <a:cubicBezTo>
                    <a:pt x="256127" y="75194"/>
                    <a:pt x="256127" y="39166"/>
                    <a:pt x="281432" y="38120"/>
                  </a:cubicBezTo>
                  <a:lnTo>
                    <a:pt x="433984" y="38120"/>
                  </a:lnTo>
                  <a:lnTo>
                    <a:pt x="433984" y="0"/>
                  </a:lnTo>
                  <a:lnTo>
                    <a:pt x="0" y="0"/>
                  </a:lnTo>
                  <a:lnTo>
                    <a:pt x="0" y="38120"/>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700"/>
        <p:cNvGrpSpPr/>
        <p:nvPr/>
      </p:nvGrpSpPr>
      <p:grpSpPr>
        <a:xfrm>
          <a:off x="0" y="0"/>
          <a:ext cx="0" cy="0"/>
          <a:chOff x="0" y="0"/>
          <a:chExt cx="0" cy="0"/>
        </a:xfrm>
      </p:grpSpPr>
      <p:sp>
        <p:nvSpPr>
          <p:cNvPr id="701" name="Google Shape;701;p41"/>
          <p:cNvSpPr txBox="1">
            <a:spLocks noGrp="1"/>
          </p:cNvSpPr>
          <p:nvPr>
            <p:ph type="title"/>
          </p:nvPr>
        </p:nvSpPr>
        <p:spPr>
          <a:xfrm>
            <a:off x="80662" y="296435"/>
            <a:ext cx="8343318" cy="5643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000"/>
              <a:buNone/>
            </a:pPr>
            <a:r>
              <a:rPr lang="en-US"/>
              <a:t>IZKUŠNJE/ SEMINARJI/ Izvajanje zelenih poskusov in projektov</a:t>
            </a:r>
            <a:endParaRPr/>
          </a:p>
        </p:txBody>
      </p:sp>
      <p:sp>
        <p:nvSpPr>
          <p:cNvPr id="702" name="Google Shape;702;p41"/>
          <p:cNvSpPr txBox="1">
            <a:spLocks noGrp="1"/>
          </p:cNvSpPr>
          <p:nvPr>
            <p:ph type="subTitle" idx="1"/>
          </p:nvPr>
        </p:nvSpPr>
        <p:spPr>
          <a:xfrm>
            <a:off x="1554563" y="1301668"/>
            <a:ext cx="6869412" cy="994535"/>
          </a:xfrm>
          <a:prstGeom prst="rect">
            <a:avLst/>
          </a:prstGeom>
          <a:gradFill>
            <a:gsLst>
              <a:gs pos="0">
                <a:srgbClr val="C0D2B3"/>
              </a:gs>
              <a:gs pos="35000">
                <a:srgbClr val="D3DFCA"/>
              </a:gs>
              <a:gs pos="100000">
                <a:srgbClr val="EFF2EB"/>
              </a:gs>
            </a:gsLst>
            <a:lin ang="16200000" scaled="0"/>
          </a:gradFill>
          <a:ln w="9525" cap="flat" cmpd="sng">
            <a:solidFill>
              <a:srgbClr val="567139"/>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sz="1600">
                <a:solidFill>
                  <a:schemeClr val="dk1"/>
                </a:solidFill>
                <a:latin typeface="Arial"/>
                <a:ea typeface="Arial"/>
                <a:cs typeface="Arial"/>
                <a:sym typeface="Arial"/>
              </a:rPr>
              <a:t>10. Razumevanje vloge in posledic jedrske energije v okviru zelenih praks STEM. </a:t>
            </a:r>
            <a:endParaRPr/>
          </a:p>
          <a:p>
            <a:pPr marL="0" lvl="0" indent="0" algn="r" rtl="0">
              <a:lnSpc>
                <a:spcPct val="100000"/>
              </a:lnSpc>
              <a:spcBef>
                <a:spcPts val="0"/>
              </a:spcBef>
              <a:spcAft>
                <a:spcPts val="0"/>
              </a:spcAft>
              <a:buSzPts val="1400"/>
              <a:buNone/>
            </a:pPr>
            <a:r>
              <a:rPr lang="en-US" sz="1600" b="1" i="1">
                <a:solidFill>
                  <a:schemeClr val="dk1"/>
                </a:solidFill>
                <a:latin typeface="Times New Roman"/>
                <a:ea typeface="Times New Roman"/>
                <a:cs typeface="Times New Roman"/>
                <a:sym typeface="Times New Roman"/>
              </a:rPr>
              <a:t>1 ura</a:t>
            </a:r>
            <a:endParaRPr sz="1600"/>
          </a:p>
        </p:txBody>
      </p:sp>
      <p:sp>
        <p:nvSpPr>
          <p:cNvPr id="703" name="Google Shape;703;p41"/>
          <p:cNvSpPr/>
          <p:nvPr/>
        </p:nvSpPr>
        <p:spPr>
          <a:xfrm>
            <a:off x="720025" y="1357459"/>
            <a:ext cx="801300" cy="694200"/>
          </a:xfrm>
          <a:prstGeom prst="hexagon">
            <a:avLst>
              <a:gd name="adj" fmla="val 25000"/>
              <a:gd name="vf" fmla="val 115470"/>
            </a:avLst>
          </a:prstGeom>
          <a:gradFill>
            <a:gsLst>
              <a:gs pos="0">
                <a:srgbClr val="C0D2B3"/>
              </a:gs>
              <a:gs pos="35000">
                <a:srgbClr val="D3DFCA"/>
              </a:gs>
              <a:gs pos="100000">
                <a:srgbClr val="EFF2EB"/>
              </a:gs>
            </a:gsLst>
            <a:lin ang="16200000" scaled="0"/>
          </a:gradFill>
          <a:ln w="9525" cap="flat" cmpd="sng">
            <a:solidFill>
              <a:srgbClr val="567139"/>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Bai Jamjuree"/>
              <a:ea typeface="Bai Jamjuree"/>
              <a:cs typeface="Bai Jamjuree"/>
              <a:sym typeface="Bai Jamjuree"/>
            </a:endParaRPr>
          </a:p>
        </p:txBody>
      </p:sp>
      <p:sp>
        <p:nvSpPr>
          <p:cNvPr id="704" name="Google Shape;704;p41"/>
          <p:cNvSpPr txBox="1"/>
          <p:nvPr/>
        </p:nvSpPr>
        <p:spPr>
          <a:xfrm>
            <a:off x="1554563" y="2548767"/>
            <a:ext cx="6939904" cy="994535"/>
          </a:xfrm>
          <a:prstGeom prst="rect">
            <a:avLst/>
          </a:prstGeom>
          <a:gradFill>
            <a:gsLst>
              <a:gs pos="0">
                <a:srgbClr val="C0D2B3"/>
              </a:gs>
              <a:gs pos="35000">
                <a:srgbClr val="D3DFCA"/>
              </a:gs>
              <a:gs pos="100000">
                <a:srgbClr val="EFF2EB"/>
              </a:gs>
            </a:gsLst>
            <a:lin ang="16200000" scaled="0"/>
          </a:gradFill>
          <a:ln w="9525" cap="flat" cmpd="sng">
            <a:solidFill>
              <a:srgbClr val="567139"/>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Bai Jamjuree"/>
              <a:buNone/>
            </a:pPr>
            <a:r>
              <a:rPr lang="en-US" sz="1600" b="0" i="0" u="none" strike="noStrike" cap="none">
                <a:solidFill>
                  <a:schemeClr val="dk1"/>
                </a:solidFill>
                <a:latin typeface="Bai Jamjuree"/>
                <a:ea typeface="Bai Jamjuree"/>
                <a:cs typeface="Bai Jamjuree"/>
                <a:sym typeface="Bai Jamjuree"/>
              </a:rPr>
              <a:t>11. Raziskovanje tehnologij za zbiranje onesnaženega okolja in njihove usklajenosti s trajnostnimi okviri Green STEM. </a:t>
            </a:r>
            <a:endParaRPr/>
          </a:p>
          <a:p>
            <a:pPr marL="0" marR="0" lvl="0" indent="0" algn="r" rtl="0">
              <a:lnSpc>
                <a:spcPct val="100000"/>
              </a:lnSpc>
              <a:spcBef>
                <a:spcPts val="0"/>
              </a:spcBef>
              <a:spcAft>
                <a:spcPts val="0"/>
              </a:spcAft>
              <a:buClr>
                <a:schemeClr val="dk1"/>
              </a:buClr>
              <a:buSzPts val="1400"/>
              <a:buFont typeface="Bai Jamjuree"/>
              <a:buNone/>
            </a:pPr>
            <a:r>
              <a:rPr lang="en-US" sz="1600" b="1" i="1" u="none" strike="noStrike" cap="none">
                <a:solidFill>
                  <a:schemeClr val="dk1"/>
                </a:solidFill>
                <a:latin typeface="Times New Roman"/>
                <a:ea typeface="Times New Roman"/>
                <a:cs typeface="Times New Roman"/>
                <a:sym typeface="Times New Roman"/>
              </a:rPr>
              <a:t>1 ura</a:t>
            </a:r>
            <a:endParaRPr sz="1600" b="0" i="0" u="none" strike="noStrike" cap="none">
              <a:solidFill>
                <a:schemeClr val="dk1"/>
              </a:solidFill>
              <a:latin typeface="Bai Jamjuree"/>
              <a:ea typeface="Bai Jamjuree"/>
              <a:cs typeface="Bai Jamjuree"/>
              <a:sym typeface="Bai Jamjuree"/>
            </a:endParaRPr>
          </a:p>
        </p:txBody>
      </p:sp>
      <p:sp>
        <p:nvSpPr>
          <p:cNvPr id="705" name="Google Shape;705;p41"/>
          <p:cNvSpPr txBox="1"/>
          <p:nvPr/>
        </p:nvSpPr>
        <p:spPr>
          <a:xfrm>
            <a:off x="1554563" y="3668537"/>
            <a:ext cx="6939904" cy="994536"/>
          </a:xfrm>
          <a:prstGeom prst="rect">
            <a:avLst/>
          </a:prstGeom>
          <a:gradFill>
            <a:gsLst>
              <a:gs pos="0">
                <a:srgbClr val="C0D2B3"/>
              </a:gs>
              <a:gs pos="35000">
                <a:srgbClr val="D3DFCA"/>
              </a:gs>
              <a:gs pos="100000">
                <a:srgbClr val="EFF2EB"/>
              </a:gs>
            </a:gsLst>
            <a:lin ang="16200000" scaled="0"/>
          </a:gradFill>
          <a:ln w="9525" cap="flat" cmpd="sng">
            <a:solidFill>
              <a:srgbClr val="567139"/>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Bai Jamjuree"/>
              <a:buNone/>
            </a:pPr>
            <a:r>
              <a:rPr lang="en-US" sz="1600" b="0" i="0" u="none" strike="noStrike" cap="none">
                <a:solidFill>
                  <a:schemeClr val="dk1"/>
                </a:solidFill>
                <a:latin typeface="Bai Jamjuree"/>
                <a:ea typeface="Bai Jamjuree"/>
                <a:cs typeface="Bai Jamjuree"/>
                <a:sym typeface="Bai Jamjuree"/>
              </a:rPr>
              <a:t>12. Raziskovanje biotske raznovrstnosti in njenega pomena v okviru zelenih pobud STEM. </a:t>
            </a:r>
            <a:endParaRPr/>
          </a:p>
          <a:p>
            <a:pPr marL="0" marR="0" lvl="0" indent="0" algn="r" rtl="0">
              <a:lnSpc>
                <a:spcPct val="100000"/>
              </a:lnSpc>
              <a:spcBef>
                <a:spcPts val="0"/>
              </a:spcBef>
              <a:spcAft>
                <a:spcPts val="0"/>
              </a:spcAft>
              <a:buClr>
                <a:schemeClr val="dk1"/>
              </a:buClr>
              <a:buSzPts val="1400"/>
              <a:buFont typeface="Bai Jamjuree"/>
              <a:buNone/>
            </a:pPr>
            <a:r>
              <a:rPr lang="en-US" sz="1600" b="1" i="1" u="none" strike="noStrike" cap="none">
                <a:solidFill>
                  <a:schemeClr val="dk1"/>
                </a:solidFill>
                <a:latin typeface="Times New Roman"/>
                <a:ea typeface="Times New Roman"/>
                <a:cs typeface="Times New Roman"/>
                <a:sym typeface="Times New Roman"/>
              </a:rPr>
              <a:t>1 ura</a:t>
            </a:r>
            <a:endParaRPr sz="1600" b="0" i="0" u="none" strike="noStrike" cap="none">
              <a:solidFill>
                <a:schemeClr val="dk1"/>
              </a:solidFill>
              <a:latin typeface="Bai Jamjuree"/>
              <a:ea typeface="Bai Jamjuree"/>
              <a:cs typeface="Bai Jamjuree"/>
              <a:sym typeface="Bai Jamjuree"/>
            </a:endParaRPr>
          </a:p>
        </p:txBody>
      </p:sp>
      <p:sp>
        <p:nvSpPr>
          <p:cNvPr id="706" name="Google Shape;706;p41"/>
          <p:cNvSpPr/>
          <p:nvPr/>
        </p:nvSpPr>
        <p:spPr>
          <a:xfrm>
            <a:off x="714729" y="2698934"/>
            <a:ext cx="801300" cy="694200"/>
          </a:xfrm>
          <a:prstGeom prst="hexagon">
            <a:avLst>
              <a:gd name="adj" fmla="val 25000"/>
              <a:gd name="vf" fmla="val 115470"/>
            </a:avLst>
          </a:prstGeom>
          <a:gradFill>
            <a:gsLst>
              <a:gs pos="0">
                <a:srgbClr val="C0D2B3"/>
              </a:gs>
              <a:gs pos="35000">
                <a:srgbClr val="D3DFCA"/>
              </a:gs>
              <a:gs pos="100000">
                <a:srgbClr val="EFF2EB"/>
              </a:gs>
            </a:gsLst>
            <a:lin ang="16200000" scaled="0"/>
          </a:gradFill>
          <a:ln w="9525" cap="flat" cmpd="sng">
            <a:solidFill>
              <a:srgbClr val="567139"/>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Bai Jamjuree"/>
              <a:ea typeface="Bai Jamjuree"/>
              <a:cs typeface="Bai Jamjuree"/>
              <a:sym typeface="Bai Jamjuree"/>
            </a:endParaRPr>
          </a:p>
        </p:txBody>
      </p:sp>
      <p:sp>
        <p:nvSpPr>
          <p:cNvPr id="707" name="Google Shape;707;p41"/>
          <p:cNvSpPr/>
          <p:nvPr/>
        </p:nvSpPr>
        <p:spPr>
          <a:xfrm>
            <a:off x="714729" y="3818705"/>
            <a:ext cx="801300" cy="694200"/>
          </a:xfrm>
          <a:prstGeom prst="hexagon">
            <a:avLst>
              <a:gd name="adj" fmla="val 25000"/>
              <a:gd name="vf" fmla="val 115470"/>
            </a:avLst>
          </a:prstGeom>
          <a:gradFill>
            <a:gsLst>
              <a:gs pos="0">
                <a:srgbClr val="C0D2B3"/>
              </a:gs>
              <a:gs pos="35000">
                <a:srgbClr val="D3DFCA"/>
              </a:gs>
              <a:gs pos="100000">
                <a:srgbClr val="EFF2EB"/>
              </a:gs>
            </a:gsLst>
            <a:lin ang="16200000" scaled="0"/>
          </a:gradFill>
          <a:ln w="9525" cap="flat" cmpd="sng">
            <a:solidFill>
              <a:srgbClr val="567139"/>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Bai Jamjuree"/>
              <a:ea typeface="Bai Jamjuree"/>
              <a:cs typeface="Bai Jamjuree"/>
              <a:sym typeface="Bai Jamjuree"/>
            </a:endParaRPr>
          </a:p>
        </p:txBody>
      </p:sp>
      <p:grpSp>
        <p:nvGrpSpPr>
          <p:cNvPr id="708" name="Google Shape;708;p41"/>
          <p:cNvGrpSpPr/>
          <p:nvPr/>
        </p:nvGrpSpPr>
        <p:grpSpPr>
          <a:xfrm>
            <a:off x="992330" y="3992089"/>
            <a:ext cx="246097" cy="347432"/>
            <a:chOff x="10316512" y="3217259"/>
            <a:chExt cx="307391" cy="433965"/>
          </a:xfrm>
        </p:grpSpPr>
        <p:sp>
          <p:nvSpPr>
            <p:cNvPr id="709" name="Google Shape;709;p41"/>
            <p:cNvSpPr/>
            <p:nvPr/>
          </p:nvSpPr>
          <p:spPr>
            <a:xfrm>
              <a:off x="10316512" y="3535949"/>
              <a:ext cx="307391" cy="115275"/>
            </a:xfrm>
            <a:custGeom>
              <a:avLst/>
              <a:gdLst/>
              <a:ahLst/>
              <a:cxnLst/>
              <a:rect l="l" t="t" r="r" b="b"/>
              <a:pathLst>
                <a:path w="307391" h="115275" extrusionOk="0">
                  <a:moveTo>
                    <a:pt x="241480" y="0"/>
                  </a:moveTo>
                  <a:lnTo>
                    <a:pt x="65846" y="0"/>
                  </a:lnTo>
                  <a:lnTo>
                    <a:pt x="0" y="115275"/>
                  </a:lnTo>
                  <a:lnTo>
                    <a:pt x="307392" y="115275"/>
                  </a:lnTo>
                  <a:lnTo>
                    <a:pt x="241480" y="0"/>
                  </a:lnTo>
                  <a:close/>
                  <a:moveTo>
                    <a:pt x="128489" y="51720"/>
                  </a:moveTo>
                  <a:lnTo>
                    <a:pt x="103052" y="51720"/>
                  </a:lnTo>
                  <a:lnTo>
                    <a:pt x="103052" y="26285"/>
                  </a:lnTo>
                  <a:lnTo>
                    <a:pt x="128489" y="26285"/>
                  </a:lnTo>
                  <a:lnTo>
                    <a:pt x="128489" y="51720"/>
                  </a:lnTo>
                  <a:close/>
                  <a:moveTo>
                    <a:pt x="204731" y="64405"/>
                  </a:moveTo>
                  <a:lnTo>
                    <a:pt x="179296" y="64405"/>
                  </a:lnTo>
                  <a:lnTo>
                    <a:pt x="179296" y="38970"/>
                  </a:lnTo>
                  <a:lnTo>
                    <a:pt x="204731" y="38970"/>
                  </a:lnTo>
                  <a:lnTo>
                    <a:pt x="204731" y="64405"/>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sp>
          <p:nvSpPr>
            <p:cNvPr id="710" name="Google Shape;710;p41"/>
            <p:cNvSpPr/>
            <p:nvPr/>
          </p:nvSpPr>
          <p:spPr>
            <a:xfrm>
              <a:off x="10367842" y="3217259"/>
              <a:ext cx="204273" cy="140710"/>
            </a:xfrm>
            <a:custGeom>
              <a:avLst/>
              <a:gdLst/>
              <a:ahLst/>
              <a:cxnLst/>
              <a:rect l="l" t="t" r="r" b="b"/>
              <a:pathLst>
                <a:path w="204273" h="140710" extrusionOk="0">
                  <a:moveTo>
                    <a:pt x="39560" y="63555"/>
                  </a:moveTo>
                  <a:lnTo>
                    <a:pt x="63558" y="63555"/>
                  </a:lnTo>
                  <a:lnTo>
                    <a:pt x="63558" y="115275"/>
                  </a:lnTo>
                  <a:lnTo>
                    <a:pt x="25436" y="115275"/>
                  </a:lnTo>
                  <a:lnTo>
                    <a:pt x="25436" y="140710"/>
                  </a:lnTo>
                  <a:lnTo>
                    <a:pt x="178838" y="140710"/>
                  </a:lnTo>
                  <a:lnTo>
                    <a:pt x="178838" y="115275"/>
                  </a:lnTo>
                  <a:lnTo>
                    <a:pt x="140716" y="115275"/>
                  </a:lnTo>
                  <a:lnTo>
                    <a:pt x="140716" y="63555"/>
                  </a:lnTo>
                  <a:lnTo>
                    <a:pt x="164583" y="63555"/>
                  </a:lnTo>
                  <a:cubicBezTo>
                    <a:pt x="186488" y="63555"/>
                    <a:pt x="204274" y="45770"/>
                    <a:pt x="204274" y="23866"/>
                  </a:cubicBezTo>
                  <a:lnTo>
                    <a:pt x="204274" y="0"/>
                  </a:lnTo>
                  <a:lnTo>
                    <a:pt x="154971" y="0"/>
                  </a:lnTo>
                  <a:cubicBezTo>
                    <a:pt x="133066" y="0"/>
                    <a:pt x="115280" y="17785"/>
                    <a:pt x="115280" y="39689"/>
                  </a:cubicBezTo>
                  <a:lnTo>
                    <a:pt x="115280" y="64013"/>
                  </a:lnTo>
                  <a:lnTo>
                    <a:pt x="115280" y="115210"/>
                  </a:lnTo>
                  <a:lnTo>
                    <a:pt x="89844" y="115210"/>
                  </a:lnTo>
                  <a:lnTo>
                    <a:pt x="89844" y="64013"/>
                  </a:lnTo>
                  <a:lnTo>
                    <a:pt x="89844" y="39689"/>
                  </a:lnTo>
                  <a:cubicBezTo>
                    <a:pt x="89844" y="17785"/>
                    <a:pt x="72058" y="0"/>
                    <a:pt x="50153" y="0"/>
                  </a:cubicBezTo>
                  <a:lnTo>
                    <a:pt x="0" y="0"/>
                  </a:lnTo>
                  <a:lnTo>
                    <a:pt x="0" y="23996"/>
                  </a:lnTo>
                  <a:cubicBezTo>
                    <a:pt x="0" y="45835"/>
                    <a:pt x="17720" y="63555"/>
                    <a:pt x="39560" y="63555"/>
                  </a:cubicBezTo>
                  <a:lnTo>
                    <a:pt x="39560" y="63555"/>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sp>
          <p:nvSpPr>
            <p:cNvPr id="711" name="Google Shape;711;p41"/>
            <p:cNvSpPr/>
            <p:nvPr/>
          </p:nvSpPr>
          <p:spPr>
            <a:xfrm>
              <a:off x="10397724" y="3383339"/>
              <a:ext cx="145292" cy="128025"/>
            </a:xfrm>
            <a:custGeom>
              <a:avLst/>
              <a:gdLst/>
              <a:ahLst/>
              <a:cxnLst/>
              <a:rect l="l" t="t" r="r" b="b"/>
              <a:pathLst>
                <a:path w="145292" h="128025" extrusionOk="0">
                  <a:moveTo>
                    <a:pt x="34525" y="50870"/>
                  </a:moveTo>
                  <a:lnTo>
                    <a:pt x="34525" y="67217"/>
                  </a:lnTo>
                  <a:lnTo>
                    <a:pt x="0" y="128025"/>
                  </a:lnTo>
                  <a:lnTo>
                    <a:pt x="145293" y="128025"/>
                  </a:lnTo>
                  <a:lnTo>
                    <a:pt x="110768" y="67217"/>
                  </a:lnTo>
                  <a:lnTo>
                    <a:pt x="110768" y="0"/>
                  </a:lnTo>
                  <a:lnTo>
                    <a:pt x="34459" y="0"/>
                  </a:lnTo>
                  <a:lnTo>
                    <a:pt x="34459" y="25435"/>
                  </a:lnTo>
                  <a:lnTo>
                    <a:pt x="59896" y="25435"/>
                  </a:lnTo>
                  <a:lnTo>
                    <a:pt x="59896" y="50870"/>
                  </a:lnTo>
                  <a:lnTo>
                    <a:pt x="34525" y="50870"/>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grpSp>
      <p:grpSp>
        <p:nvGrpSpPr>
          <p:cNvPr id="712" name="Google Shape;712;p41"/>
          <p:cNvGrpSpPr/>
          <p:nvPr/>
        </p:nvGrpSpPr>
        <p:grpSpPr>
          <a:xfrm>
            <a:off x="954797" y="2872344"/>
            <a:ext cx="347500" cy="347380"/>
            <a:chOff x="8389379" y="3217324"/>
            <a:chExt cx="434049" cy="433900"/>
          </a:xfrm>
        </p:grpSpPr>
        <p:sp>
          <p:nvSpPr>
            <p:cNvPr id="713" name="Google Shape;713;p41"/>
            <p:cNvSpPr/>
            <p:nvPr/>
          </p:nvSpPr>
          <p:spPr>
            <a:xfrm>
              <a:off x="8491974" y="3217324"/>
              <a:ext cx="331389" cy="306263"/>
            </a:xfrm>
            <a:custGeom>
              <a:avLst/>
              <a:gdLst/>
              <a:ahLst/>
              <a:cxnLst/>
              <a:rect l="l" t="t" r="r" b="b"/>
              <a:pathLst>
                <a:path w="331389" h="306263" extrusionOk="0">
                  <a:moveTo>
                    <a:pt x="267831" y="229635"/>
                  </a:moveTo>
                  <a:lnTo>
                    <a:pt x="267831" y="97294"/>
                  </a:lnTo>
                  <a:cubicBezTo>
                    <a:pt x="267831" y="71598"/>
                    <a:pt x="247038" y="50805"/>
                    <a:pt x="221340" y="50805"/>
                  </a:cubicBezTo>
                  <a:lnTo>
                    <a:pt x="216174" y="50805"/>
                  </a:lnTo>
                  <a:lnTo>
                    <a:pt x="216174" y="46489"/>
                  </a:lnTo>
                  <a:cubicBezTo>
                    <a:pt x="216174" y="20793"/>
                    <a:pt x="195381" y="0"/>
                    <a:pt x="169683" y="0"/>
                  </a:cubicBezTo>
                  <a:lnTo>
                    <a:pt x="46491" y="0"/>
                  </a:lnTo>
                  <a:cubicBezTo>
                    <a:pt x="20793" y="0"/>
                    <a:pt x="0" y="20858"/>
                    <a:pt x="0" y="46489"/>
                  </a:cubicBezTo>
                  <a:lnTo>
                    <a:pt x="0" y="50805"/>
                  </a:lnTo>
                  <a:lnTo>
                    <a:pt x="25436" y="50805"/>
                  </a:lnTo>
                  <a:lnTo>
                    <a:pt x="25436" y="46359"/>
                  </a:lnTo>
                  <a:cubicBezTo>
                    <a:pt x="25436" y="34785"/>
                    <a:pt x="34852" y="25370"/>
                    <a:pt x="46426" y="25370"/>
                  </a:cubicBezTo>
                  <a:lnTo>
                    <a:pt x="170010" y="25370"/>
                  </a:lnTo>
                  <a:cubicBezTo>
                    <a:pt x="170010" y="25370"/>
                    <a:pt x="191000" y="34916"/>
                    <a:pt x="190673" y="46489"/>
                  </a:cubicBezTo>
                  <a:lnTo>
                    <a:pt x="190673" y="50805"/>
                  </a:lnTo>
                  <a:lnTo>
                    <a:pt x="171841" y="50805"/>
                  </a:lnTo>
                  <a:cubicBezTo>
                    <a:pt x="147189" y="51001"/>
                    <a:pt x="127181" y="71075"/>
                    <a:pt x="127181" y="95660"/>
                  </a:cubicBezTo>
                  <a:cubicBezTo>
                    <a:pt x="129665" y="154899"/>
                    <a:pt x="216959" y="95660"/>
                    <a:pt x="216959" y="95660"/>
                  </a:cubicBezTo>
                  <a:lnTo>
                    <a:pt x="216959" y="76240"/>
                  </a:lnTo>
                  <a:lnTo>
                    <a:pt x="221406" y="76240"/>
                  </a:lnTo>
                  <a:cubicBezTo>
                    <a:pt x="232979" y="76240"/>
                    <a:pt x="242395" y="85655"/>
                    <a:pt x="242395" y="97229"/>
                  </a:cubicBezTo>
                  <a:lnTo>
                    <a:pt x="242395" y="229635"/>
                  </a:lnTo>
                  <a:lnTo>
                    <a:pt x="177987" y="229635"/>
                  </a:lnTo>
                  <a:lnTo>
                    <a:pt x="177987" y="304371"/>
                  </a:lnTo>
                  <a:lnTo>
                    <a:pt x="184919" y="300448"/>
                  </a:lnTo>
                  <a:cubicBezTo>
                    <a:pt x="186554" y="299598"/>
                    <a:pt x="225460" y="279982"/>
                    <a:pt x="261162" y="300775"/>
                  </a:cubicBezTo>
                  <a:cubicBezTo>
                    <a:pt x="272801" y="307575"/>
                    <a:pt x="283852" y="308033"/>
                    <a:pt x="294772" y="302279"/>
                  </a:cubicBezTo>
                  <a:cubicBezTo>
                    <a:pt x="303010" y="297963"/>
                    <a:pt x="302683" y="296721"/>
                    <a:pt x="331389" y="267755"/>
                  </a:cubicBezTo>
                  <a:lnTo>
                    <a:pt x="331389" y="229635"/>
                  </a:lnTo>
                  <a:lnTo>
                    <a:pt x="267831" y="229635"/>
                  </a:lnTo>
                  <a:close/>
                  <a:moveTo>
                    <a:pt x="190673" y="95333"/>
                  </a:moveTo>
                  <a:cubicBezTo>
                    <a:pt x="190673" y="105860"/>
                    <a:pt x="182107" y="114491"/>
                    <a:pt x="171514" y="114491"/>
                  </a:cubicBezTo>
                  <a:cubicBezTo>
                    <a:pt x="146144" y="113444"/>
                    <a:pt x="146144" y="77221"/>
                    <a:pt x="171514" y="76175"/>
                  </a:cubicBezTo>
                  <a:lnTo>
                    <a:pt x="190673" y="76175"/>
                  </a:lnTo>
                  <a:lnTo>
                    <a:pt x="190673" y="95333"/>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sp>
          <p:nvSpPr>
            <p:cNvPr id="714" name="Google Shape;714;p41"/>
            <p:cNvSpPr/>
            <p:nvPr/>
          </p:nvSpPr>
          <p:spPr>
            <a:xfrm>
              <a:off x="8670027" y="3521499"/>
              <a:ext cx="153401" cy="129660"/>
            </a:xfrm>
            <a:custGeom>
              <a:avLst/>
              <a:gdLst/>
              <a:ahLst/>
              <a:cxnLst/>
              <a:rect l="l" t="t" r="r" b="b"/>
              <a:pathLst>
                <a:path w="153401" h="129660" extrusionOk="0">
                  <a:moveTo>
                    <a:pt x="70227" y="18635"/>
                  </a:moveTo>
                  <a:cubicBezTo>
                    <a:pt x="47538" y="5427"/>
                    <a:pt x="21251" y="17654"/>
                    <a:pt x="18832" y="18831"/>
                  </a:cubicBezTo>
                  <a:lnTo>
                    <a:pt x="0" y="29620"/>
                  </a:lnTo>
                  <a:lnTo>
                    <a:pt x="0" y="129660"/>
                  </a:lnTo>
                  <a:lnTo>
                    <a:pt x="153401" y="129660"/>
                  </a:lnTo>
                  <a:lnTo>
                    <a:pt x="153401" y="0"/>
                  </a:lnTo>
                  <a:lnTo>
                    <a:pt x="150198" y="3269"/>
                  </a:lnTo>
                  <a:cubicBezTo>
                    <a:pt x="132019" y="25566"/>
                    <a:pt x="100764" y="36420"/>
                    <a:pt x="70227" y="1863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sp>
          <p:nvSpPr>
            <p:cNvPr id="715" name="Google Shape;715;p41"/>
            <p:cNvSpPr/>
            <p:nvPr/>
          </p:nvSpPr>
          <p:spPr>
            <a:xfrm>
              <a:off x="8517083" y="3549092"/>
              <a:ext cx="25501" cy="25451"/>
            </a:xfrm>
            <a:custGeom>
              <a:avLst/>
              <a:gdLst/>
              <a:ahLst/>
              <a:cxnLst/>
              <a:rect l="l" t="t" r="r" b="b"/>
              <a:pathLst>
                <a:path w="25501" h="25451" extrusionOk="0">
                  <a:moveTo>
                    <a:pt x="12751" y="0"/>
                  </a:moveTo>
                  <a:cubicBezTo>
                    <a:pt x="5689" y="0"/>
                    <a:pt x="0" y="5754"/>
                    <a:pt x="0" y="12750"/>
                  </a:cubicBezTo>
                  <a:cubicBezTo>
                    <a:pt x="720" y="29685"/>
                    <a:pt x="24848" y="29685"/>
                    <a:pt x="25502" y="12750"/>
                  </a:cubicBezTo>
                  <a:cubicBezTo>
                    <a:pt x="25502" y="5754"/>
                    <a:pt x="19747" y="0"/>
                    <a:pt x="12751"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sp>
          <p:nvSpPr>
            <p:cNvPr id="716" name="Google Shape;716;p41"/>
            <p:cNvSpPr/>
            <p:nvPr/>
          </p:nvSpPr>
          <p:spPr>
            <a:xfrm>
              <a:off x="8389379" y="3441597"/>
              <a:ext cx="229800" cy="209627"/>
            </a:xfrm>
            <a:custGeom>
              <a:avLst/>
              <a:gdLst/>
              <a:ahLst/>
              <a:cxnLst/>
              <a:rect l="l" t="t" r="r" b="b"/>
              <a:pathLst>
                <a:path w="229800" h="209627" extrusionOk="0">
                  <a:moveTo>
                    <a:pt x="223040" y="4250"/>
                  </a:moveTo>
                  <a:cubicBezTo>
                    <a:pt x="189627" y="32889"/>
                    <a:pt x="140063" y="46097"/>
                    <a:pt x="99195" y="22231"/>
                  </a:cubicBezTo>
                  <a:cubicBezTo>
                    <a:pt x="62381" y="719"/>
                    <a:pt x="19355" y="22231"/>
                    <a:pt x="18898" y="22428"/>
                  </a:cubicBezTo>
                  <a:lnTo>
                    <a:pt x="0" y="32170"/>
                  </a:lnTo>
                  <a:lnTo>
                    <a:pt x="0" y="209627"/>
                  </a:lnTo>
                  <a:lnTo>
                    <a:pt x="229776" y="209627"/>
                  </a:lnTo>
                  <a:cubicBezTo>
                    <a:pt x="229383" y="13208"/>
                    <a:pt x="230626" y="18373"/>
                    <a:pt x="228598" y="0"/>
                  </a:cubicBezTo>
                  <a:lnTo>
                    <a:pt x="223040" y="4250"/>
                  </a:lnTo>
                  <a:close/>
                  <a:moveTo>
                    <a:pt x="76309" y="158757"/>
                  </a:moveTo>
                  <a:lnTo>
                    <a:pt x="50872" y="158757"/>
                  </a:lnTo>
                  <a:lnTo>
                    <a:pt x="50872" y="133322"/>
                  </a:lnTo>
                  <a:lnTo>
                    <a:pt x="76309" y="133322"/>
                  </a:lnTo>
                  <a:lnTo>
                    <a:pt x="76309" y="158757"/>
                  </a:lnTo>
                  <a:close/>
                  <a:moveTo>
                    <a:pt x="89059" y="81602"/>
                  </a:moveTo>
                  <a:lnTo>
                    <a:pt x="63623" y="81602"/>
                  </a:lnTo>
                  <a:lnTo>
                    <a:pt x="63623" y="56167"/>
                  </a:lnTo>
                  <a:lnTo>
                    <a:pt x="89059" y="56167"/>
                  </a:lnTo>
                  <a:lnTo>
                    <a:pt x="89059" y="81602"/>
                  </a:lnTo>
                  <a:close/>
                  <a:moveTo>
                    <a:pt x="140455" y="158561"/>
                  </a:moveTo>
                  <a:cubicBezTo>
                    <a:pt x="119334" y="158561"/>
                    <a:pt x="102137" y="141364"/>
                    <a:pt x="102137" y="120245"/>
                  </a:cubicBezTo>
                  <a:cubicBezTo>
                    <a:pt x="104230" y="69440"/>
                    <a:pt x="176614" y="69440"/>
                    <a:pt x="178707" y="120245"/>
                  </a:cubicBezTo>
                  <a:cubicBezTo>
                    <a:pt x="178707" y="141364"/>
                    <a:pt x="161575" y="158561"/>
                    <a:pt x="140455" y="15856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sp>
          <p:nvSpPr>
            <p:cNvPr id="717" name="Google Shape;717;p41"/>
            <p:cNvSpPr/>
            <p:nvPr/>
          </p:nvSpPr>
          <p:spPr>
            <a:xfrm>
              <a:off x="8517410" y="3268129"/>
              <a:ext cx="50872" cy="50870"/>
            </a:xfrm>
            <a:custGeom>
              <a:avLst/>
              <a:gdLst/>
              <a:ahLst/>
              <a:cxnLst/>
              <a:rect l="l" t="t" r="r" b="b"/>
              <a:pathLst>
                <a:path w="50872" h="50870" extrusionOk="0">
                  <a:moveTo>
                    <a:pt x="0" y="0"/>
                  </a:moveTo>
                  <a:lnTo>
                    <a:pt x="50872" y="0"/>
                  </a:lnTo>
                  <a:lnTo>
                    <a:pt x="50872" y="50870"/>
                  </a:lnTo>
                  <a:lnTo>
                    <a:pt x="0" y="50870"/>
                  </a:lnTo>
                  <a:lnTo>
                    <a:pt x="0" y="0"/>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sp>
          <p:nvSpPr>
            <p:cNvPr id="718" name="Google Shape;718;p41"/>
            <p:cNvSpPr/>
            <p:nvPr/>
          </p:nvSpPr>
          <p:spPr>
            <a:xfrm>
              <a:off x="8440251" y="3268129"/>
              <a:ext cx="50872" cy="50870"/>
            </a:xfrm>
            <a:custGeom>
              <a:avLst/>
              <a:gdLst/>
              <a:ahLst/>
              <a:cxnLst/>
              <a:rect l="l" t="t" r="r" b="b"/>
              <a:pathLst>
                <a:path w="50872" h="50870" extrusionOk="0">
                  <a:moveTo>
                    <a:pt x="0" y="0"/>
                  </a:moveTo>
                  <a:lnTo>
                    <a:pt x="50872" y="0"/>
                  </a:lnTo>
                  <a:lnTo>
                    <a:pt x="50872" y="50870"/>
                  </a:lnTo>
                  <a:lnTo>
                    <a:pt x="0" y="50870"/>
                  </a:lnTo>
                  <a:lnTo>
                    <a:pt x="0" y="0"/>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sp>
          <p:nvSpPr>
            <p:cNvPr id="719" name="Google Shape;719;p41"/>
            <p:cNvSpPr/>
            <p:nvPr/>
          </p:nvSpPr>
          <p:spPr>
            <a:xfrm>
              <a:off x="8517410" y="3345218"/>
              <a:ext cx="95663" cy="105842"/>
            </a:xfrm>
            <a:custGeom>
              <a:avLst/>
              <a:gdLst/>
              <a:ahLst/>
              <a:cxnLst/>
              <a:rect l="l" t="t" r="r" b="b"/>
              <a:pathLst>
                <a:path w="95663" h="105842" extrusionOk="0">
                  <a:moveTo>
                    <a:pt x="79578" y="80882"/>
                  </a:moveTo>
                  <a:lnTo>
                    <a:pt x="95663" y="68590"/>
                  </a:lnTo>
                  <a:cubicBezTo>
                    <a:pt x="85332" y="29751"/>
                    <a:pt x="66369" y="7323"/>
                    <a:pt x="62119" y="0"/>
                  </a:cubicBezTo>
                  <a:lnTo>
                    <a:pt x="0" y="0"/>
                  </a:lnTo>
                  <a:lnTo>
                    <a:pt x="0" y="103506"/>
                  </a:lnTo>
                  <a:cubicBezTo>
                    <a:pt x="40476" y="114883"/>
                    <a:pt x="79316" y="81013"/>
                    <a:pt x="79578" y="80882"/>
                  </a:cubicBezTo>
                  <a:lnTo>
                    <a:pt x="79578" y="80882"/>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sp>
          <p:nvSpPr>
            <p:cNvPr id="720" name="Google Shape;720;p41"/>
            <p:cNvSpPr/>
            <p:nvPr/>
          </p:nvSpPr>
          <p:spPr>
            <a:xfrm>
              <a:off x="8389902" y="3345218"/>
              <a:ext cx="101221" cy="99713"/>
            </a:xfrm>
            <a:custGeom>
              <a:avLst/>
              <a:gdLst/>
              <a:ahLst/>
              <a:cxnLst/>
              <a:rect l="l" t="t" r="r" b="b"/>
              <a:pathLst>
                <a:path w="101221" h="99713" extrusionOk="0">
                  <a:moveTo>
                    <a:pt x="101221" y="91867"/>
                  </a:moveTo>
                  <a:lnTo>
                    <a:pt x="101221" y="0"/>
                  </a:lnTo>
                  <a:lnTo>
                    <a:pt x="39102" y="0"/>
                  </a:lnTo>
                  <a:cubicBezTo>
                    <a:pt x="35441" y="6931"/>
                    <a:pt x="5493" y="41193"/>
                    <a:pt x="0" y="99713"/>
                  </a:cubicBezTo>
                  <a:cubicBezTo>
                    <a:pt x="39102" y="79836"/>
                    <a:pt x="74282" y="80098"/>
                    <a:pt x="101221" y="9186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grpSp>
      <p:grpSp>
        <p:nvGrpSpPr>
          <p:cNvPr id="721" name="Google Shape;721;p41"/>
          <p:cNvGrpSpPr/>
          <p:nvPr/>
        </p:nvGrpSpPr>
        <p:grpSpPr>
          <a:xfrm>
            <a:off x="954849" y="1559363"/>
            <a:ext cx="347448" cy="347381"/>
            <a:chOff x="1836199" y="3912702"/>
            <a:chExt cx="433984" cy="433901"/>
          </a:xfrm>
        </p:grpSpPr>
        <p:sp>
          <p:nvSpPr>
            <p:cNvPr id="722" name="Google Shape;722;p41"/>
            <p:cNvSpPr/>
            <p:nvPr/>
          </p:nvSpPr>
          <p:spPr>
            <a:xfrm>
              <a:off x="1836199" y="4167773"/>
              <a:ext cx="433984" cy="178830"/>
            </a:xfrm>
            <a:custGeom>
              <a:avLst/>
              <a:gdLst/>
              <a:ahLst/>
              <a:cxnLst/>
              <a:rect l="l" t="t" r="r" b="b"/>
              <a:pathLst>
                <a:path w="433984" h="178830" extrusionOk="0">
                  <a:moveTo>
                    <a:pt x="433984" y="0"/>
                  </a:moveTo>
                  <a:lnTo>
                    <a:pt x="0" y="0"/>
                  </a:lnTo>
                  <a:lnTo>
                    <a:pt x="0" y="63555"/>
                  </a:lnTo>
                  <a:lnTo>
                    <a:pt x="135681" y="63555"/>
                  </a:lnTo>
                  <a:lnTo>
                    <a:pt x="102529" y="96444"/>
                  </a:lnTo>
                  <a:lnTo>
                    <a:pt x="102529" y="178830"/>
                  </a:lnTo>
                  <a:lnTo>
                    <a:pt x="127966" y="178830"/>
                  </a:lnTo>
                  <a:lnTo>
                    <a:pt x="127966" y="115275"/>
                  </a:lnTo>
                  <a:lnTo>
                    <a:pt x="204274" y="115275"/>
                  </a:lnTo>
                  <a:lnTo>
                    <a:pt x="204274" y="178830"/>
                  </a:lnTo>
                  <a:lnTo>
                    <a:pt x="229710" y="178830"/>
                  </a:lnTo>
                  <a:lnTo>
                    <a:pt x="229710" y="115275"/>
                  </a:lnTo>
                  <a:lnTo>
                    <a:pt x="305953" y="115275"/>
                  </a:lnTo>
                  <a:lnTo>
                    <a:pt x="305953" y="178830"/>
                  </a:lnTo>
                  <a:lnTo>
                    <a:pt x="331389" y="178830"/>
                  </a:lnTo>
                  <a:lnTo>
                    <a:pt x="331389" y="96444"/>
                  </a:lnTo>
                  <a:lnTo>
                    <a:pt x="298237" y="63555"/>
                  </a:lnTo>
                  <a:lnTo>
                    <a:pt x="433919" y="63555"/>
                  </a:lnTo>
                  <a:lnTo>
                    <a:pt x="433919" y="0"/>
                  </a:lnTo>
                  <a:close/>
                  <a:moveTo>
                    <a:pt x="145947" y="89840"/>
                  </a:moveTo>
                  <a:lnTo>
                    <a:pt x="171383" y="64405"/>
                  </a:lnTo>
                  <a:lnTo>
                    <a:pt x="204274" y="64405"/>
                  </a:lnTo>
                  <a:lnTo>
                    <a:pt x="204274" y="89840"/>
                  </a:lnTo>
                  <a:lnTo>
                    <a:pt x="145947" y="89840"/>
                  </a:lnTo>
                  <a:close/>
                  <a:moveTo>
                    <a:pt x="287971" y="89840"/>
                  </a:moveTo>
                  <a:lnTo>
                    <a:pt x="229645" y="89840"/>
                  </a:lnTo>
                  <a:lnTo>
                    <a:pt x="229645" y="64405"/>
                  </a:lnTo>
                  <a:lnTo>
                    <a:pt x="262535" y="64405"/>
                  </a:lnTo>
                  <a:lnTo>
                    <a:pt x="287971" y="89840"/>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sp>
          <p:nvSpPr>
            <p:cNvPr id="723" name="Google Shape;723;p41"/>
            <p:cNvSpPr/>
            <p:nvPr/>
          </p:nvSpPr>
          <p:spPr>
            <a:xfrm>
              <a:off x="1969265" y="3979200"/>
              <a:ext cx="37336" cy="43089"/>
            </a:xfrm>
            <a:custGeom>
              <a:avLst/>
              <a:gdLst/>
              <a:ahLst/>
              <a:cxnLst/>
              <a:rect l="l" t="t" r="r" b="b"/>
              <a:pathLst>
                <a:path w="37336" h="43089" extrusionOk="0">
                  <a:moveTo>
                    <a:pt x="0" y="10854"/>
                  </a:moveTo>
                  <a:lnTo>
                    <a:pt x="0" y="32366"/>
                  </a:lnTo>
                  <a:lnTo>
                    <a:pt x="9351" y="37728"/>
                  </a:lnTo>
                  <a:lnTo>
                    <a:pt x="18701" y="43090"/>
                  </a:lnTo>
                  <a:lnTo>
                    <a:pt x="37337" y="32301"/>
                  </a:lnTo>
                  <a:lnTo>
                    <a:pt x="37337" y="10789"/>
                  </a:lnTo>
                  <a:lnTo>
                    <a:pt x="18701" y="0"/>
                  </a:lnTo>
                  <a:lnTo>
                    <a:pt x="0" y="10854"/>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sp>
          <p:nvSpPr>
            <p:cNvPr id="724" name="Google Shape;724;p41"/>
            <p:cNvSpPr/>
            <p:nvPr/>
          </p:nvSpPr>
          <p:spPr>
            <a:xfrm>
              <a:off x="1937944" y="4033601"/>
              <a:ext cx="37271" cy="43088"/>
            </a:xfrm>
            <a:custGeom>
              <a:avLst/>
              <a:gdLst/>
              <a:ahLst/>
              <a:cxnLst/>
              <a:rect l="l" t="t" r="r" b="b"/>
              <a:pathLst>
                <a:path w="37271" h="43088" extrusionOk="0">
                  <a:moveTo>
                    <a:pt x="18636" y="0"/>
                  </a:moveTo>
                  <a:lnTo>
                    <a:pt x="0" y="10789"/>
                  </a:lnTo>
                  <a:lnTo>
                    <a:pt x="0" y="32300"/>
                  </a:lnTo>
                  <a:lnTo>
                    <a:pt x="18636" y="43089"/>
                  </a:lnTo>
                  <a:lnTo>
                    <a:pt x="37272" y="32300"/>
                  </a:lnTo>
                  <a:lnTo>
                    <a:pt x="37272" y="10789"/>
                  </a:lnTo>
                  <a:lnTo>
                    <a:pt x="27921" y="5427"/>
                  </a:lnTo>
                  <a:lnTo>
                    <a:pt x="18636" y="0"/>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sp>
          <p:nvSpPr>
            <p:cNvPr id="725" name="Google Shape;725;p41"/>
            <p:cNvSpPr/>
            <p:nvPr/>
          </p:nvSpPr>
          <p:spPr>
            <a:xfrm>
              <a:off x="1861635" y="3912702"/>
              <a:ext cx="383111" cy="229635"/>
            </a:xfrm>
            <a:custGeom>
              <a:avLst/>
              <a:gdLst/>
              <a:ahLst/>
              <a:cxnLst/>
              <a:rect l="l" t="t" r="r" b="b"/>
              <a:pathLst>
                <a:path w="383111" h="229635" extrusionOk="0">
                  <a:moveTo>
                    <a:pt x="383112" y="0"/>
                  </a:moveTo>
                  <a:lnTo>
                    <a:pt x="0" y="0"/>
                  </a:lnTo>
                  <a:lnTo>
                    <a:pt x="0" y="229635"/>
                  </a:lnTo>
                  <a:lnTo>
                    <a:pt x="383112" y="229635"/>
                  </a:lnTo>
                  <a:lnTo>
                    <a:pt x="383112" y="0"/>
                  </a:lnTo>
                  <a:close/>
                  <a:moveTo>
                    <a:pt x="204274" y="96575"/>
                  </a:moveTo>
                  <a:lnTo>
                    <a:pt x="280517" y="96575"/>
                  </a:lnTo>
                  <a:lnTo>
                    <a:pt x="280517" y="122010"/>
                  </a:lnTo>
                  <a:lnTo>
                    <a:pt x="204209" y="122010"/>
                  </a:lnTo>
                  <a:lnTo>
                    <a:pt x="204209" y="96575"/>
                  </a:lnTo>
                  <a:close/>
                  <a:moveTo>
                    <a:pt x="170337" y="113510"/>
                  </a:moveTo>
                  <a:lnTo>
                    <a:pt x="139016" y="131622"/>
                  </a:lnTo>
                  <a:lnTo>
                    <a:pt x="139016" y="167846"/>
                  </a:lnTo>
                  <a:lnTo>
                    <a:pt x="94944" y="193346"/>
                  </a:lnTo>
                  <a:lnTo>
                    <a:pt x="50872" y="167846"/>
                  </a:lnTo>
                  <a:lnTo>
                    <a:pt x="50872" y="116976"/>
                  </a:lnTo>
                  <a:lnTo>
                    <a:pt x="82259" y="98864"/>
                  </a:lnTo>
                  <a:lnTo>
                    <a:pt x="82259" y="62574"/>
                  </a:lnTo>
                  <a:lnTo>
                    <a:pt x="126331" y="37074"/>
                  </a:lnTo>
                  <a:lnTo>
                    <a:pt x="170403" y="62574"/>
                  </a:lnTo>
                  <a:lnTo>
                    <a:pt x="170337" y="113510"/>
                  </a:lnTo>
                  <a:lnTo>
                    <a:pt x="170337" y="113510"/>
                  </a:lnTo>
                  <a:close/>
                  <a:moveTo>
                    <a:pt x="332239" y="173730"/>
                  </a:moveTo>
                  <a:lnTo>
                    <a:pt x="204274" y="173730"/>
                  </a:lnTo>
                  <a:lnTo>
                    <a:pt x="204274" y="148295"/>
                  </a:lnTo>
                  <a:lnTo>
                    <a:pt x="332239" y="148295"/>
                  </a:lnTo>
                  <a:lnTo>
                    <a:pt x="332239" y="173730"/>
                  </a:lnTo>
                  <a:close/>
                  <a:moveTo>
                    <a:pt x="332239" y="122010"/>
                  </a:moveTo>
                  <a:lnTo>
                    <a:pt x="306803" y="122010"/>
                  </a:lnTo>
                  <a:lnTo>
                    <a:pt x="306803" y="96575"/>
                  </a:lnTo>
                  <a:lnTo>
                    <a:pt x="332239" y="96575"/>
                  </a:lnTo>
                  <a:lnTo>
                    <a:pt x="332239" y="122010"/>
                  </a:lnTo>
                  <a:close/>
                  <a:moveTo>
                    <a:pt x="332239" y="71140"/>
                  </a:moveTo>
                  <a:lnTo>
                    <a:pt x="204274" y="71140"/>
                  </a:lnTo>
                  <a:lnTo>
                    <a:pt x="204274" y="45705"/>
                  </a:lnTo>
                  <a:lnTo>
                    <a:pt x="332239" y="45705"/>
                  </a:lnTo>
                  <a:lnTo>
                    <a:pt x="332239" y="71140"/>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729"/>
        <p:cNvGrpSpPr/>
        <p:nvPr/>
      </p:nvGrpSpPr>
      <p:grpSpPr>
        <a:xfrm>
          <a:off x="0" y="0"/>
          <a:ext cx="0" cy="0"/>
          <a:chOff x="0" y="0"/>
          <a:chExt cx="0" cy="0"/>
        </a:xfrm>
      </p:grpSpPr>
      <p:sp>
        <p:nvSpPr>
          <p:cNvPr id="730" name="Google Shape;730;p42"/>
          <p:cNvSpPr txBox="1">
            <a:spLocks noGrp="1"/>
          </p:cNvSpPr>
          <p:nvPr>
            <p:ph type="title"/>
          </p:nvPr>
        </p:nvSpPr>
        <p:spPr>
          <a:xfrm>
            <a:off x="80662" y="296435"/>
            <a:ext cx="8343318" cy="5643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000"/>
              <a:buNone/>
            </a:pPr>
            <a:r>
              <a:rPr lang="en-US"/>
              <a:t>IZKUŠNJE/ SEMINARJI/ Izvajanje zelenih poskusov in projektov</a:t>
            </a:r>
            <a:endParaRPr/>
          </a:p>
        </p:txBody>
      </p:sp>
      <p:sp>
        <p:nvSpPr>
          <p:cNvPr id="731" name="Google Shape;731;p42"/>
          <p:cNvSpPr txBox="1">
            <a:spLocks noGrp="1"/>
          </p:cNvSpPr>
          <p:nvPr>
            <p:ph type="subTitle" idx="1"/>
          </p:nvPr>
        </p:nvSpPr>
        <p:spPr>
          <a:xfrm>
            <a:off x="1554563" y="1147025"/>
            <a:ext cx="6869412" cy="1424726"/>
          </a:xfrm>
          <a:prstGeom prst="rect">
            <a:avLst/>
          </a:prstGeom>
          <a:gradFill>
            <a:gsLst>
              <a:gs pos="0">
                <a:srgbClr val="C0D2B3"/>
              </a:gs>
              <a:gs pos="35000">
                <a:srgbClr val="D3DFCA"/>
              </a:gs>
              <a:gs pos="100000">
                <a:srgbClr val="EFF2EB"/>
              </a:gs>
            </a:gsLst>
            <a:lin ang="16200000" scaled="0"/>
          </a:gradFill>
          <a:ln w="9525" cap="flat" cmpd="sng">
            <a:solidFill>
              <a:srgbClr val="567139"/>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sz="1600">
                <a:solidFill>
                  <a:schemeClr val="dk1"/>
                </a:solidFill>
                <a:latin typeface="Arial"/>
                <a:ea typeface="Arial"/>
                <a:cs typeface="Arial"/>
                <a:sym typeface="Arial"/>
              </a:rPr>
              <a:t>13. Razumevanje posledic zelenega STEM-a med učitelji in skupno izvajanje učnih enot, ur celodnevne organizacije študijskega dne, obšolskih dejavnosti ter dejavnosti v partnerstvu z zunanjimi organizacijami. </a:t>
            </a:r>
            <a:endParaRPr/>
          </a:p>
          <a:p>
            <a:pPr marL="0" lvl="0" indent="0" algn="r" rtl="0">
              <a:lnSpc>
                <a:spcPct val="100000"/>
              </a:lnSpc>
              <a:spcBef>
                <a:spcPts val="0"/>
              </a:spcBef>
              <a:spcAft>
                <a:spcPts val="0"/>
              </a:spcAft>
              <a:buSzPts val="1400"/>
              <a:buNone/>
            </a:pPr>
            <a:r>
              <a:rPr lang="en-US" sz="1600" b="1" i="1">
                <a:solidFill>
                  <a:schemeClr val="dk1"/>
                </a:solidFill>
                <a:latin typeface="Times New Roman"/>
                <a:ea typeface="Times New Roman"/>
                <a:cs typeface="Times New Roman"/>
                <a:sym typeface="Times New Roman"/>
              </a:rPr>
              <a:t>1 ura</a:t>
            </a:r>
            <a:endParaRPr sz="1600"/>
          </a:p>
        </p:txBody>
      </p:sp>
      <p:sp>
        <p:nvSpPr>
          <p:cNvPr id="732" name="Google Shape;732;p42"/>
          <p:cNvSpPr/>
          <p:nvPr/>
        </p:nvSpPr>
        <p:spPr>
          <a:xfrm>
            <a:off x="714729" y="1470291"/>
            <a:ext cx="801300" cy="694200"/>
          </a:xfrm>
          <a:prstGeom prst="hexagon">
            <a:avLst>
              <a:gd name="adj" fmla="val 25000"/>
              <a:gd name="vf" fmla="val 115470"/>
            </a:avLst>
          </a:prstGeom>
          <a:gradFill>
            <a:gsLst>
              <a:gs pos="0">
                <a:srgbClr val="C0D2B3"/>
              </a:gs>
              <a:gs pos="35000">
                <a:srgbClr val="D3DFCA"/>
              </a:gs>
              <a:gs pos="100000">
                <a:srgbClr val="EFF2EB"/>
              </a:gs>
            </a:gsLst>
            <a:lin ang="16200000" scaled="0"/>
          </a:gradFill>
          <a:ln w="9525" cap="flat" cmpd="sng">
            <a:solidFill>
              <a:srgbClr val="567139"/>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Bai Jamjuree"/>
              <a:ea typeface="Bai Jamjuree"/>
              <a:cs typeface="Bai Jamjuree"/>
              <a:sym typeface="Bai Jamjuree"/>
            </a:endParaRPr>
          </a:p>
        </p:txBody>
      </p:sp>
      <p:sp>
        <p:nvSpPr>
          <p:cNvPr id="733" name="Google Shape;733;p42"/>
          <p:cNvSpPr txBox="1"/>
          <p:nvPr/>
        </p:nvSpPr>
        <p:spPr>
          <a:xfrm>
            <a:off x="1554563" y="2676506"/>
            <a:ext cx="6939904" cy="1119770"/>
          </a:xfrm>
          <a:prstGeom prst="rect">
            <a:avLst/>
          </a:prstGeom>
          <a:gradFill>
            <a:gsLst>
              <a:gs pos="0">
                <a:srgbClr val="C0D2B3"/>
              </a:gs>
              <a:gs pos="35000">
                <a:srgbClr val="D3DFCA"/>
              </a:gs>
              <a:gs pos="100000">
                <a:srgbClr val="EFF2EB"/>
              </a:gs>
            </a:gsLst>
            <a:lin ang="16200000" scaled="0"/>
          </a:gradFill>
          <a:ln w="9525" cap="flat" cmpd="sng">
            <a:solidFill>
              <a:srgbClr val="567139"/>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Bai Jamjuree"/>
              <a:buNone/>
            </a:pPr>
            <a:r>
              <a:rPr lang="en-US" sz="1600" b="0" i="0" u="none" strike="noStrike" cap="none">
                <a:solidFill>
                  <a:schemeClr val="dk1"/>
                </a:solidFill>
                <a:latin typeface="Bai Jamjuree"/>
                <a:ea typeface="Bai Jamjuree"/>
                <a:cs typeface="Bai Jamjuree"/>
                <a:sym typeface="Bai Jamjuree"/>
              </a:rPr>
              <a:t>14. Raziskovanje trajnostnih metod za optimizacijo prometne infrastrukture ter zmanjšanje emisij ogljika in učinka tople grede ter njihovo vključevanje v zelena načela STEM za trajnostne prakse. </a:t>
            </a:r>
            <a:endParaRPr/>
          </a:p>
          <a:p>
            <a:pPr marL="0" marR="0" lvl="0" indent="0" algn="r" rtl="0">
              <a:lnSpc>
                <a:spcPct val="100000"/>
              </a:lnSpc>
              <a:spcBef>
                <a:spcPts val="0"/>
              </a:spcBef>
              <a:spcAft>
                <a:spcPts val="0"/>
              </a:spcAft>
              <a:buClr>
                <a:schemeClr val="dk1"/>
              </a:buClr>
              <a:buSzPts val="1400"/>
              <a:buFont typeface="Bai Jamjuree"/>
              <a:buNone/>
            </a:pPr>
            <a:r>
              <a:rPr lang="en-US" sz="1600" b="1" i="1" u="none" strike="noStrike" cap="none">
                <a:solidFill>
                  <a:schemeClr val="dk1"/>
                </a:solidFill>
                <a:latin typeface="Times New Roman"/>
                <a:ea typeface="Times New Roman"/>
                <a:cs typeface="Times New Roman"/>
                <a:sym typeface="Times New Roman"/>
              </a:rPr>
              <a:t>1 ura</a:t>
            </a:r>
            <a:endParaRPr sz="1600" b="0" i="0" u="none" strike="noStrike" cap="none">
              <a:solidFill>
                <a:schemeClr val="dk1"/>
              </a:solidFill>
              <a:latin typeface="Bai Jamjuree"/>
              <a:ea typeface="Bai Jamjuree"/>
              <a:cs typeface="Bai Jamjuree"/>
              <a:sym typeface="Bai Jamjuree"/>
            </a:endParaRPr>
          </a:p>
        </p:txBody>
      </p:sp>
      <p:sp>
        <p:nvSpPr>
          <p:cNvPr id="734" name="Google Shape;734;p42"/>
          <p:cNvSpPr txBox="1"/>
          <p:nvPr/>
        </p:nvSpPr>
        <p:spPr>
          <a:xfrm>
            <a:off x="1554563" y="3897147"/>
            <a:ext cx="6939904" cy="1119770"/>
          </a:xfrm>
          <a:prstGeom prst="rect">
            <a:avLst/>
          </a:prstGeom>
          <a:gradFill>
            <a:gsLst>
              <a:gs pos="0">
                <a:srgbClr val="C0D2B3"/>
              </a:gs>
              <a:gs pos="35000">
                <a:srgbClr val="D3DFCA"/>
              </a:gs>
              <a:gs pos="100000">
                <a:srgbClr val="EFF2EB"/>
              </a:gs>
            </a:gsLst>
            <a:lin ang="16200000" scaled="0"/>
          </a:gradFill>
          <a:ln w="9525" cap="flat" cmpd="sng">
            <a:solidFill>
              <a:srgbClr val="567139"/>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Bai Jamjuree"/>
              <a:buNone/>
            </a:pPr>
            <a:r>
              <a:rPr lang="en-US" sz="1600" b="0" i="0" u="none" strike="noStrike" cap="none">
                <a:solidFill>
                  <a:schemeClr val="dk1"/>
                </a:solidFill>
                <a:latin typeface="Bai Jamjuree"/>
                <a:ea typeface="Bai Jamjuree"/>
                <a:cs typeface="Bai Jamjuree"/>
                <a:sym typeface="Bai Jamjuree"/>
              </a:rPr>
              <a:t>15. Raziskovanje izvajanja metod ekološkega kmetovanja, ki uporabljajo naravne tehnike za prehrano tal in nadzor škodljivcev v okviru zelenih praks STEM. </a:t>
            </a:r>
            <a:endParaRPr/>
          </a:p>
          <a:p>
            <a:pPr marL="0" marR="0" lvl="0" indent="0" algn="r" rtl="0">
              <a:lnSpc>
                <a:spcPct val="100000"/>
              </a:lnSpc>
              <a:spcBef>
                <a:spcPts val="0"/>
              </a:spcBef>
              <a:spcAft>
                <a:spcPts val="0"/>
              </a:spcAft>
              <a:buClr>
                <a:schemeClr val="dk1"/>
              </a:buClr>
              <a:buSzPts val="1400"/>
              <a:buFont typeface="Bai Jamjuree"/>
              <a:buNone/>
            </a:pPr>
            <a:r>
              <a:rPr lang="en-US" sz="1600" b="1" i="1" u="none" strike="noStrike" cap="none">
                <a:solidFill>
                  <a:schemeClr val="dk1"/>
                </a:solidFill>
                <a:latin typeface="Times New Roman"/>
                <a:ea typeface="Times New Roman"/>
                <a:cs typeface="Times New Roman"/>
                <a:sym typeface="Times New Roman"/>
              </a:rPr>
              <a:t>1 ura</a:t>
            </a:r>
            <a:endParaRPr sz="1600" b="0" i="0" u="none" strike="noStrike" cap="none">
              <a:solidFill>
                <a:schemeClr val="dk1"/>
              </a:solidFill>
              <a:latin typeface="Bai Jamjuree"/>
              <a:ea typeface="Bai Jamjuree"/>
              <a:cs typeface="Bai Jamjuree"/>
              <a:sym typeface="Bai Jamjuree"/>
            </a:endParaRPr>
          </a:p>
        </p:txBody>
      </p:sp>
      <p:sp>
        <p:nvSpPr>
          <p:cNvPr id="735" name="Google Shape;735;p42"/>
          <p:cNvSpPr/>
          <p:nvPr/>
        </p:nvSpPr>
        <p:spPr>
          <a:xfrm>
            <a:off x="714729" y="2826673"/>
            <a:ext cx="801300" cy="694200"/>
          </a:xfrm>
          <a:prstGeom prst="hexagon">
            <a:avLst>
              <a:gd name="adj" fmla="val 25000"/>
              <a:gd name="vf" fmla="val 115470"/>
            </a:avLst>
          </a:prstGeom>
          <a:gradFill>
            <a:gsLst>
              <a:gs pos="0">
                <a:srgbClr val="C0D2B3"/>
              </a:gs>
              <a:gs pos="35000">
                <a:srgbClr val="D3DFCA"/>
              </a:gs>
              <a:gs pos="100000">
                <a:srgbClr val="EFF2EB"/>
              </a:gs>
            </a:gsLst>
            <a:lin ang="16200000" scaled="0"/>
          </a:gradFill>
          <a:ln w="9525" cap="flat" cmpd="sng">
            <a:solidFill>
              <a:srgbClr val="567139"/>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Bai Jamjuree"/>
              <a:ea typeface="Bai Jamjuree"/>
              <a:cs typeface="Bai Jamjuree"/>
              <a:sym typeface="Bai Jamjuree"/>
            </a:endParaRPr>
          </a:p>
        </p:txBody>
      </p:sp>
      <p:sp>
        <p:nvSpPr>
          <p:cNvPr id="736" name="Google Shape;736;p42"/>
          <p:cNvSpPr/>
          <p:nvPr/>
        </p:nvSpPr>
        <p:spPr>
          <a:xfrm>
            <a:off x="714729" y="4047315"/>
            <a:ext cx="801300" cy="694200"/>
          </a:xfrm>
          <a:prstGeom prst="hexagon">
            <a:avLst>
              <a:gd name="adj" fmla="val 25000"/>
              <a:gd name="vf" fmla="val 115470"/>
            </a:avLst>
          </a:prstGeom>
          <a:gradFill>
            <a:gsLst>
              <a:gs pos="0">
                <a:srgbClr val="C0D2B3"/>
              </a:gs>
              <a:gs pos="35000">
                <a:srgbClr val="D3DFCA"/>
              </a:gs>
              <a:gs pos="100000">
                <a:srgbClr val="EFF2EB"/>
              </a:gs>
            </a:gsLst>
            <a:lin ang="16200000" scaled="0"/>
          </a:gradFill>
          <a:ln w="9525" cap="flat" cmpd="sng">
            <a:solidFill>
              <a:srgbClr val="567139"/>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Bai Jamjuree"/>
              <a:ea typeface="Bai Jamjuree"/>
              <a:cs typeface="Bai Jamjuree"/>
              <a:sym typeface="Bai Jamjuree"/>
            </a:endParaRPr>
          </a:p>
        </p:txBody>
      </p:sp>
      <p:grpSp>
        <p:nvGrpSpPr>
          <p:cNvPr id="737" name="Google Shape;737;p42"/>
          <p:cNvGrpSpPr/>
          <p:nvPr/>
        </p:nvGrpSpPr>
        <p:grpSpPr>
          <a:xfrm>
            <a:off x="958389" y="4220673"/>
            <a:ext cx="347395" cy="347484"/>
            <a:chOff x="9315281" y="3914664"/>
            <a:chExt cx="433918" cy="434030"/>
          </a:xfrm>
        </p:grpSpPr>
        <p:sp>
          <p:nvSpPr>
            <p:cNvPr id="738" name="Google Shape;738;p42"/>
            <p:cNvSpPr/>
            <p:nvPr/>
          </p:nvSpPr>
          <p:spPr>
            <a:xfrm>
              <a:off x="9315281" y="4003654"/>
              <a:ext cx="433918" cy="345040"/>
            </a:xfrm>
            <a:custGeom>
              <a:avLst/>
              <a:gdLst/>
              <a:ahLst/>
              <a:cxnLst/>
              <a:rect l="l" t="t" r="r" b="b"/>
              <a:pathLst>
                <a:path w="433918" h="345040" extrusionOk="0">
                  <a:moveTo>
                    <a:pt x="327597" y="178830"/>
                  </a:moveTo>
                  <a:cubicBezTo>
                    <a:pt x="344206" y="178830"/>
                    <a:pt x="357676" y="165360"/>
                    <a:pt x="357676" y="148753"/>
                  </a:cubicBezTo>
                  <a:lnTo>
                    <a:pt x="357676" y="38316"/>
                  </a:lnTo>
                  <a:lnTo>
                    <a:pt x="370492" y="0"/>
                  </a:lnTo>
                  <a:lnTo>
                    <a:pt x="242396" y="0"/>
                  </a:lnTo>
                  <a:lnTo>
                    <a:pt x="242396" y="51720"/>
                  </a:lnTo>
                  <a:lnTo>
                    <a:pt x="293268" y="51720"/>
                  </a:lnTo>
                  <a:lnTo>
                    <a:pt x="293268" y="77155"/>
                  </a:lnTo>
                  <a:lnTo>
                    <a:pt x="242396" y="77155"/>
                  </a:lnTo>
                  <a:lnTo>
                    <a:pt x="242396" y="102590"/>
                  </a:lnTo>
                  <a:lnTo>
                    <a:pt x="293268" y="102590"/>
                  </a:lnTo>
                  <a:lnTo>
                    <a:pt x="293268" y="128025"/>
                  </a:lnTo>
                  <a:lnTo>
                    <a:pt x="242396" y="128025"/>
                  </a:lnTo>
                  <a:lnTo>
                    <a:pt x="242396" y="148818"/>
                  </a:lnTo>
                  <a:cubicBezTo>
                    <a:pt x="242396" y="165426"/>
                    <a:pt x="255931" y="178895"/>
                    <a:pt x="272605" y="178895"/>
                  </a:cubicBezTo>
                  <a:lnTo>
                    <a:pt x="114822" y="178895"/>
                  </a:lnTo>
                  <a:lnTo>
                    <a:pt x="0" y="178895"/>
                  </a:lnTo>
                  <a:lnTo>
                    <a:pt x="0" y="229766"/>
                  </a:lnTo>
                  <a:lnTo>
                    <a:pt x="38121" y="229766"/>
                  </a:lnTo>
                  <a:lnTo>
                    <a:pt x="38121" y="345041"/>
                  </a:lnTo>
                  <a:lnTo>
                    <a:pt x="64408" y="345041"/>
                  </a:lnTo>
                  <a:lnTo>
                    <a:pt x="64408" y="281486"/>
                  </a:lnTo>
                  <a:lnTo>
                    <a:pt x="370361" y="281486"/>
                  </a:lnTo>
                  <a:lnTo>
                    <a:pt x="370361" y="345041"/>
                  </a:lnTo>
                  <a:lnTo>
                    <a:pt x="395797" y="345041"/>
                  </a:lnTo>
                  <a:lnTo>
                    <a:pt x="395797" y="229766"/>
                  </a:lnTo>
                  <a:lnTo>
                    <a:pt x="433918" y="229766"/>
                  </a:lnTo>
                  <a:lnTo>
                    <a:pt x="433918" y="178895"/>
                  </a:lnTo>
                  <a:lnTo>
                    <a:pt x="327597" y="178895"/>
                  </a:lnTo>
                  <a:close/>
                  <a:moveTo>
                    <a:pt x="370361" y="255920"/>
                  </a:moveTo>
                  <a:lnTo>
                    <a:pt x="64408" y="255920"/>
                  </a:lnTo>
                  <a:lnTo>
                    <a:pt x="64408" y="230485"/>
                  </a:lnTo>
                  <a:lnTo>
                    <a:pt x="370361" y="230485"/>
                  </a:lnTo>
                  <a:lnTo>
                    <a:pt x="370361" y="255920"/>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sp>
          <p:nvSpPr>
            <p:cNvPr id="739" name="Google Shape;739;p42"/>
            <p:cNvSpPr/>
            <p:nvPr/>
          </p:nvSpPr>
          <p:spPr>
            <a:xfrm>
              <a:off x="9583113" y="3940033"/>
              <a:ext cx="25436" cy="25435"/>
            </a:xfrm>
            <a:custGeom>
              <a:avLst/>
              <a:gdLst/>
              <a:ahLst/>
              <a:cxnLst/>
              <a:rect l="l" t="t" r="r" b="b"/>
              <a:pathLst>
                <a:path w="25436" h="25435" extrusionOk="0">
                  <a:moveTo>
                    <a:pt x="0" y="0"/>
                  </a:moveTo>
                  <a:lnTo>
                    <a:pt x="25436" y="0"/>
                  </a:lnTo>
                  <a:lnTo>
                    <a:pt x="25436" y="25435"/>
                  </a:lnTo>
                  <a:lnTo>
                    <a:pt x="0" y="25435"/>
                  </a:lnTo>
                  <a:lnTo>
                    <a:pt x="0" y="0"/>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sp>
          <p:nvSpPr>
            <p:cNvPr id="740" name="Google Shape;740;p42"/>
            <p:cNvSpPr/>
            <p:nvPr/>
          </p:nvSpPr>
          <p:spPr>
            <a:xfrm>
              <a:off x="9634836" y="3914664"/>
              <a:ext cx="25435" cy="25435"/>
            </a:xfrm>
            <a:custGeom>
              <a:avLst/>
              <a:gdLst/>
              <a:ahLst/>
              <a:cxnLst/>
              <a:rect l="l" t="t" r="r" b="b"/>
              <a:pathLst>
                <a:path w="25435" h="25435" extrusionOk="0">
                  <a:moveTo>
                    <a:pt x="0" y="0"/>
                  </a:moveTo>
                  <a:lnTo>
                    <a:pt x="25436" y="0"/>
                  </a:lnTo>
                  <a:lnTo>
                    <a:pt x="25436" y="25435"/>
                  </a:lnTo>
                  <a:lnTo>
                    <a:pt x="0" y="25435"/>
                  </a:lnTo>
                  <a:lnTo>
                    <a:pt x="0" y="0"/>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sp>
          <p:nvSpPr>
            <p:cNvPr id="741" name="Google Shape;741;p42"/>
            <p:cNvSpPr/>
            <p:nvPr/>
          </p:nvSpPr>
          <p:spPr>
            <a:xfrm>
              <a:off x="9353399" y="4081137"/>
              <a:ext cx="153339" cy="101551"/>
            </a:xfrm>
            <a:custGeom>
              <a:avLst/>
              <a:gdLst/>
              <a:ahLst/>
              <a:cxnLst/>
              <a:rect l="l" t="t" r="r" b="b"/>
              <a:pathLst>
                <a:path w="153339" h="101551" extrusionOk="0">
                  <a:moveTo>
                    <a:pt x="153340" y="24977"/>
                  </a:moveTo>
                  <a:cubicBezTo>
                    <a:pt x="153340" y="16412"/>
                    <a:pt x="151901" y="8107"/>
                    <a:pt x="149286" y="392"/>
                  </a:cubicBezTo>
                  <a:lnTo>
                    <a:pt x="140001" y="5950"/>
                  </a:lnTo>
                  <a:cubicBezTo>
                    <a:pt x="102664" y="31189"/>
                    <a:pt x="50549" y="31123"/>
                    <a:pt x="13277" y="5819"/>
                  </a:cubicBezTo>
                  <a:lnTo>
                    <a:pt x="4320" y="0"/>
                  </a:lnTo>
                  <a:cubicBezTo>
                    <a:pt x="-13205" y="48582"/>
                    <a:pt x="24917" y="102263"/>
                    <a:pt x="76704" y="101544"/>
                  </a:cubicBezTo>
                  <a:cubicBezTo>
                    <a:pt x="119077" y="101544"/>
                    <a:pt x="153340" y="67217"/>
                    <a:pt x="153340" y="24977"/>
                  </a:cubicBezTo>
                  <a:lnTo>
                    <a:pt x="153340" y="24977"/>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sp>
          <p:nvSpPr>
            <p:cNvPr id="742" name="Google Shape;742;p42"/>
            <p:cNvSpPr/>
            <p:nvPr/>
          </p:nvSpPr>
          <p:spPr>
            <a:xfrm>
              <a:off x="9370666" y="3965404"/>
              <a:ext cx="120118" cy="114948"/>
            </a:xfrm>
            <a:custGeom>
              <a:avLst/>
              <a:gdLst/>
              <a:ahLst/>
              <a:cxnLst/>
              <a:rect l="l" t="t" r="r" b="b"/>
              <a:pathLst>
                <a:path w="120118" h="114948" extrusionOk="0">
                  <a:moveTo>
                    <a:pt x="59896" y="114948"/>
                  </a:moveTo>
                  <a:cubicBezTo>
                    <a:pt x="77485" y="114948"/>
                    <a:pt x="94487" y="109782"/>
                    <a:pt x="109068" y="100040"/>
                  </a:cubicBezTo>
                  <a:lnTo>
                    <a:pt x="109591" y="99713"/>
                  </a:lnTo>
                  <a:lnTo>
                    <a:pt x="120119" y="93371"/>
                  </a:lnTo>
                  <a:cubicBezTo>
                    <a:pt x="111226" y="81928"/>
                    <a:pt x="99195" y="73101"/>
                    <a:pt x="85332" y="68197"/>
                  </a:cubicBezTo>
                  <a:lnTo>
                    <a:pt x="85332" y="0"/>
                  </a:lnTo>
                  <a:lnTo>
                    <a:pt x="34460" y="0"/>
                  </a:lnTo>
                  <a:lnTo>
                    <a:pt x="34460" y="68197"/>
                  </a:lnTo>
                  <a:cubicBezTo>
                    <a:pt x="20728" y="73035"/>
                    <a:pt x="8827" y="81732"/>
                    <a:pt x="0" y="92978"/>
                  </a:cubicBezTo>
                  <a:lnTo>
                    <a:pt x="10723" y="99975"/>
                  </a:lnTo>
                  <a:cubicBezTo>
                    <a:pt x="25306" y="109782"/>
                    <a:pt x="42307" y="114948"/>
                    <a:pt x="59896" y="114948"/>
                  </a:cubicBezTo>
                  <a:lnTo>
                    <a:pt x="59896" y="114948"/>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grpSp>
      <p:grpSp>
        <p:nvGrpSpPr>
          <p:cNvPr id="743" name="Google Shape;743;p42"/>
          <p:cNvGrpSpPr/>
          <p:nvPr/>
        </p:nvGrpSpPr>
        <p:grpSpPr>
          <a:xfrm>
            <a:off x="947182" y="1654477"/>
            <a:ext cx="347448" cy="346497"/>
            <a:chOff x="7451575" y="4600561"/>
            <a:chExt cx="433984" cy="432797"/>
          </a:xfrm>
        </p:grpSpPr>
        <p:sp>
          <p:nvSpPr>
            <p:cNvPr id="744" name="Google Shape;744;p42"/>
            <p:cNvSpPr/>
            <p:nvPr/>
          </p:nvSpPr>
          <p:spPr>
            <a:xfrm>
              <a:off x="7579476" y="4696287"/>
              <a:ext cx="178053" cy="235323"/>
            </a:xfrm>
            <a:custGeom>
              <a:avLst/>
              <a:gdLst/>
              <a:ahLst/>
              <a:cxnLst/>
              <a:rect l="l" t="t" r="r" b="b"/>
              <a:pathLst>
                <a:path w="178053" h="235323" extrusionOk="0">
                  <a:moveTo>
                    <a:pt x="0" y="146922"/>
                  </a:moveTo>
                  <a:cubicBezTo>
                    <a:pt x="0" y="191842"/>
                    <a:pt x="33217" y="229112"/>
                    <a:pt x="76308" y="235323"/>
                  </a:cubicBezTo>
                  <a:lnTo>
                    <a:pt x="76308" y="204331"/>
                  </a:lnTo>
                  <a:lnTo>
                    <a:pt x="30536" y="169872"/>
                  </a:lnTo>
                  <a:lnTo>
                    <a:pt x="45772" y="149472"/>
                  </a:lnTo>
                  <a:lnTo>
                    <a:pt x="76308" y="172423"/>
                  </a:lnTo>
                  <a:lnTo>
                    <a:pt x="76308" y="140972"/>
                  </a:lnTo>
                  <a:lnTo>
                    <a:pt x="43810" y="119263"/>
                  </a:lnTo>
                  <a:lnTo>
                    <a:pt x="57934" y="98013"/>
                  </a:lnTo>
                  <a:lnTo>
                    <a:pt x="76308" y="110306"/>
                  </a:lnTo>
                  <a:lnTo>
                    <a:pt x="76308" y="83105"/>
                  </a:lnTo>
                  <a:lnTo>
                    <a:pt x="101744" y="83105"/>
                  </a:lnTo>
                  <a:lnTo>
                    <a:pt x="101744" y="110306"/>
                  </a:lnTo>
                  <a:lnTo>
                    <a:pt x="120118" y="98013"/>
                  </a:lnTo>
                  <a:lnTo>
                    <a:pt x="134243" y="119263"/>
                  </a:lnTo>
                  <a:lnTo>
                    <a:pt x="101744" y="140972"/>
                  </a:lnTo>
                  <a:lnTo>
                    <a:pt x="101744" y="172423"/>
                  </a:lnTo>
                  <a:lnTo>
                    <a:pt x="132281" y="149472"/>
                  </a:lnTo>
                  <a:lnTo>
                    <a:pt x="147516" y="169872"/>
                  </a:lnTo>
                  <a:lnTo>
                    <a:pt x="101744" y="204331"/>
                  </a:lnTo>
                  <a:lnTo>
                    <a:pt x="101744" y="235323"/>
                  </a:lnTo>
                  <a:cubicBezTo>
                    <a:pt x="144836" y="229112"/>
                    <a:pt x="178053" y="191842"/>
                    <a:pt x="178053" y="146922"/>
                  </a:cubicBezTo>
                  <a:cubicBezTo>
                    <a:pt x="178053" y="108933"/>
                    <a:pt x="120445" y="35700"/>
                    <a:pt x="89059" y="0"/>
                  </a:cubicBezTo>
                  <a:cubicBezTo>
                    <a:pt x="57607" y="35700"/>
                    <a:pt x="0" y="108998"/>
                    <a:pt x="0" y="14692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sp>
          <p:nvSpPr>
            <p:cNvPr id="745" name="Google Shape;745;p42"/>
            <p:cNvSpPr/>
            <p:nvPr/>
          </p:nvSpPr>
          <p:spPr>
            <a:xfrm>
              <a:off x="7451575" y="4600561"/>
              <a:ext cx="433984" cy="432797"/>
            </a:xfrm>
            <a:custGeom>
              <a:avLst/>
              <a:gdLst/>
              <a:ahLst/>
              <a:cxnLst/>
              <a:rect l="l" t="t" r="r" b="b"/>
              <a:pathLst>
                <a:path w="433984" h="432797" extrusionOk="0">
                  <a:moveTo>
                    <a:pt x="216959" y="0"/>
                  </a:moveTo>
                  <a:cubicBezTo>
                    <a:pt x="97037" y="0"/>
                    <a:pt x="0" y="97033"/>
                    <a:pt x="0" y="216950"/>
                  </a:cubicBezTo>
                  <a:cubicBezTo>
                    <a:pt x="11312" y="504779"/>
                    <a:pt x="422737" y="504714"/>
                    <a:pt x="433984" y="216950"/>
                  </a:cubicBezTo>
                  <a:cubicBezTo>
                    <a:pt x="433919" y="97033"/>
                    <a:pt x="336882" y="0"/>
                    <a:pt x="216959" y="0"/>
                  </a:cubicBezTo>
                  <a:close/>
                  <a:moveTo>
                    <a:pt x="229645" y="356876"/>
                  </a:moveTo>
                  <a:lnTo>
                    <a:pt x="229645" y="383096"/>
                  </a:lnTo>
                  <a:lnTo>
                    <a:pt x="204208" y="383096"/>
                  </a:lnTo>
                  <a:lnTo>
                    <a:pt x="204208" y="356876"/>
                  </a:lnTo>
                  <a:cubicBezTo>
                    <a:pt x="147059" y="350534"/>
                    <a:pt x="102529" y="301756"/>
                    <a:pt x="102529" y="242712"/>
                  </a:cubicBezTo>
                  <a:cubicBezTo>
                    <a:pt x="99195" y="197792"/>
                    <a:pt x="177269" y="98537"/>
                    <a:pt x="216959" y="58063"/>
                  </a:cubicBezTo>
                  <a:cubicBezTo>
                    <a:pt x="254950" y="96510"/>
                    <a:pt x="335051" y="197858"/>
                    <a:pt x="331389" y="242712"/>
                  </a:cubicBezTo>
                  <a:cubicBezTo>
                    <a:pt x="331324" y="301691"/>
                    <a:pt x="286795" y="350468"/>
                    <a:pt x="229645" y="356876"/>
                  </a:cubicBezTo>
                  <a:lnTo>
                    <a:pt x="229645" y="356876"/>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grpSp>
      <p:grpSp>
        <p:nvGrpSpPr>
          <p:cNvPr id="746" name="Google Shape;746;p42"/>
          <p:cNvGrpSpPr/>
          <p:nvPr/>
        </p:nvGrpSpPr>
        <p:grpSpPr>
          <a:xfrm>
            <a:off x="941655" y="3000031"/>
            <a:ext cx="347448" cy="347484"/>
            <a:chOff x="8389444" y="3914599"/>
            <a:chExt cx="433984" cy="434030"/>
          </a:xfrm>
        </p:grpSpPr>
        <p:sp>
          <p:nvSpPr>
            <p:cNvPr id="747" name="Google Shape;747;p42"/>
            <p:cNvSpPr/>
            <p:nvPr/>
          </p:nvSpPr>
          <p:spPr>
            <a:xfrm>
              <a:off x="8491123" y="4195169"/>
              <a:ext cx="216959" cy="50870"/>
            </a:xfrm>
            <a:custGeom>
              <a:avLst/>
              <a:gdLst/>
              <a:ahLst/>
              <a:cxnLst/>
              <a:rect l="l" t="t" r="r" b="b"/>
              <a:pathLst>
                <a:path w="216959" h="50870" extrusionOk="0">
                  <a:moveTo>
                    <a:pt x="38972" y="50870"/>
                  </a:moveTo>
                  <a:lnTo>
                    <a:pt x="64408" y="50870"/>
                  </a:lnTo>
                  <a:lnTo>
                    <a:pt x="64408" y="25435"/>
                  </a:lnTo>
                  <a:lnTo>
                    <a:pt x="166087" y="25435"/>
                  </a:lnTo>
                  <a:lnTo>
                    <a:pt x="166087" y="50870"/>
                  </a:lnTo>
                  <a:lnTo>
                    <a:pt x="191523" y="50870"/>
                  </a:lnTo>
                  <a:lnTo>
                    <a:pt x="191523" y="25435"/>
                  </a:lnTo>
                  <a:lnTo>
                    <a:pt x="216960" y="25435"/>
                  </a:lnTo>
                  <a:lnTo>
                    <a:pt x="216960" y="0"/>
                  </a:lnTo>
                  <a:lnTo>
                    <a:pt x="0" y="0"/>
                  </a:lnTo>
                  <a:lnTo>
                    <a:pt x="0" y="25435"/>
                  </a:lnTo>
                  <a:lnTo>
                    <a:pt x="38972" y="25435"/>
                  </a:lnTo>
                  <a:lnTo>
                    <a:pt x="38972" y="50870"/>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sp>
          <p:nvSpPr>
            <p:cNvPr id="748" name="Google Shape;748;p42"/>
            <p:cNvSpPr/>
            <p:nvPr/>
          </p:nvSpPr>
          <p:spPr>
            <a:xfrm>
              <a:off x="8389444" y="4272324"/>
              <a:ext cx="433984" cy="76305"/>
            </a:xfrm>
            <a:custGeom>
              <a:avLst/>
              <a:gdLst/>
              <a:ahLst/>
              <a:cxnLst/>
              <a:rect l="l" t="t" r="r" b="b"/>
              <a:pathLst>
                <a:path w="433984" h="76305" extrusionOk="0">
                  <a:moveTo>
                    <a:pt x="0" y="0"/>
                  </a:moveTo>
                  <a:lnTo>
                    <a:pt x="0" y="50870"/>
                  </a:lnTo>
                  <a:lnTo>
                    <a:pt x="63558" y="50870"/>
                  </a:lnTo>
                  <a:lnTo>
                    <a:pt x="63558" y="76305"/>
                  </a:lnTo>
                  <a:lnTo>
                    <a:pt x="88994" y="76305"/>
                  </a:lnTo>
                  <a:lnTo>
                    <a:pt x="88994" y="50870"/>
                  </a:lnTo>
                  <a:lnTo>
                    <a:pt x="344991" y="50870"/>
                  </a:lnTo>
                  <a:lnTo>
                    <a:pt x="344991" y="76305"/>
                  </a:lnTo>
                  <a:lnTo>
                    <a:pt x="370426" y="76305"/>
                  </a:lnTo>
                  <a:lnTo>
                    <a:pt x="370426" y="50870"/>
                  </a:lnTo>
                  <a:lnTo>
                    <a:pt x="433984" y="50870"/>
                  </a:lnTo>
                  <a:lnTo>
                    <a:pt x="433984" y="0"/>
                  </a:lnTo>
                  <a:lnTo>
                    <a:pt x="0" y="0"/>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sp>
          <p:nvSpPr>
            <p:cNvPr id="749" name="Google Shape;749;p42"/>
            <p:cNvSpPr/>
            <p:nvPr/>
          </p:nvSpPr>
          <p:spPr>
            <a:xfrm>
              <a:off x="8542911" y="3914599"/>
              <a:ext cx="127115" cy="242450"/>
            </a:xfrm>
            <a:custGeom>
              <a:avLst/>
              <a:gdLst/>
              <a:ahLst/>
              <a:cxnLst/>
              <a:rect l="l" t="t" r="r" b="b"/>
              <a:pathLst>
                <a:path w="127115" h="242450" extrusionOk="0">
                  <a:moveTo>
                    <a:pt x="25371" y="242451"/>
                  </a:moveTo>
                  <a:lnTo>
                    <a:pt x="50807" y="242451"/>
                  </a:lnTo>
                  <a:lnTo>
                    <a:pt x="50807" y="191581"/>
                  </a:lnTo>
                  <a:lnTo>
                    <a:pt x="76243" y="191581"/>
                  </a:lnTo>
                  <a:lnTo>
                    <a:pt x="76243" y="242451"/>
                  </a:lnTo>
                  <a:lnTo>
                    <a:pt x="101679" y="242451"/>
                  </a:lnTo>
                  <a:lnTo>
                    <a:pt x="101679" y="191581"/>
                  </a:lnTo>
                  <a:lnTo>
                    <a:pt x="127116" y="191581"/>
                  </a:lnTo>
                  <a:cubicBezTo>
                    <a:pt x="127116" y="175038"/>
                    <a:pt x="127116" y="64274"/>
                    <a:pt x="127116" y="50870"/>
                  </a:cubicBezTo>
                  <a:lnTo>
                    <a:pt x="88994" y="50870"/>
                  </a:lnTo>
                  <a:lnTo>
                    <a:pt x="88994" y="0"/>
                  </a:lnTo>
                  <a:lnTo>
                    <a:pt x="38121" y="0"/>
                  </a:lnTo>
                  <a:lnTo>
                    <a:pt x="38121" y="50870"/>
                  </a:lnTo>
                  <a:lnTo>
                    <a:pt x="0" y="50870"/>
                  </a:lnTo>
                  <a:lnTo>
                    <a:pt x="0" y="191581"/>
                  </a:lnTo>
                  <a:lnTo>
                    <a:pt x="25436" y="191581"/>
                  </a:lnTo>
                  <a:lnTo>
                    <a:pt x="25436" y="242451"/>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sp>
          <p:nvSpPr>
            <p:cNvPr id="750" name="Google Shape;750;p42"/>
            <p:cNvSpPr/>
            <p:nvPr/>
          </p:nvSpPr>
          <p:spPr>
            <a:xfrm>
              <a:off x="8696247" y="4010258"/>
              <a:ext cx="88994" cy="236631"/>
            </a:xfrm>
            <a:custGeom>
              <a:avLst/>
              <a:gdLst/>
              <a:ahLst/>
              <a:cxnLst/>
              <a:rect l="l" t="t" r="r" b="b"/>
              <a:pathLst>
                <a:path w="88994" h="236631" extrusionOk="0">
                  <a:moveTo>
                    <a:pt x="38121" y="121749"/>
                  </a:moveTo>
                  <a:lnTo>
                    <a:pt x="38121" y="236632"/>
                  </a:lnTo>
                  <a:lnTo>
                    <a:pt x="88994" y="236632"/>
                  </a:lnTo>
                  <a:lnTo>
                    <a:pt x="88994" y="121749"/>
                  </a:lnTo>
                  <a:cubicBezTo>
                    <a:pt x="88994" y="64601"/>
                    <a:pt x="51592" y="16216"/>
                    <a:pt x="0" y="0"/>
                  </a:cubicBezTo>
                  <a:lnTo>
                    <a:pt x="0" y="55447"/>
                  </a:lnTo>
                  <a:cubicBezTo>
                    <a:pt x="22821" y="68655"/>
                    <a:pt x="38121" y="93437"/>
                    <a:pt x="38121" y="12174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754"/>
        <p:cNvGrpSpPr/>
        <p:nvPr/>
      </p:nvGrpSpPr>
      <p:grpSpPr>
        <a:xfrm>
          <a:off x="0" y="0"/>
          <a:ext cx="0" cy="0"/>
          <a:chOff x="0" y="0"/>
          <a:chExt cx="0" cy="0"/>
        </a:xfrm>
      </p:grpSpPr>
      <p:sp>
        <p:nvSpPr>
          <p:cNvPr id="755" name="Google Shape;755;p43"/>
          <p:cNvSpPr txBox="1">
            <a:spLocks noGrp="1"/>
          </p:cNvSpPr>
          <p:nvPr>
            <p:ph type="title"/>
          </p:nvPr>
        </p:nvSpPr>
        <p:spPr>
          <a:xfrm>
            <a:off x="1997471" y="0"/>
            <a:ext cx="7704000" cy="5643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000"/>
              <a:buNone/>
            </a:pPr>
            <a:r>
              <a:rPr lang="en-US"/>
              <a:t>III. LITERATURA ZA TEČAJ</a:t>
            </a:r>
            <a:endParaRPr/>
          </a:p>
        </p:txBody>
      </p:sp>
      <p:sp>
        <p:nvSpPr>
          <p:cNvPr id="756" name="Google Shape;756;p43"/>
          <p:cNvSpPr txBox="1">
            <a:spLocks noGrp="1"/>
          </p:cNvSpPr>
          <p:nvPr>
            <p:ph type="body" idx="1"/>
          </p:nvPr>
        </p:nvSpPr>
        <p:spPr>
          <a:xfrm>
            <a:off x="235324" y="515190"/>
            <a:ext cx="8861611" cy="4113120"/>
          </a:xfrm>
          <a:prstGeom prst="rect">
            <a:avLst/>
          </a:prstGeom>
          <a:noFill/>
          <a:ln>
            <a:noFill/>
          </a:ln>
        </p:spPr>
        <p:txBody>
          <a:bodyPr spcFirstLastPara="1" wrap="square" lIns="91425" tIns="91425" rIns="91425" bIns="91425" anchor="t" anchorCtr="0">
            <a:noAutofit/>
          </a:bodyPr>
          <a:lstStyle/>
          <a:p>
            <a:pPr marL="0" marR="0" lvl="0" indent="0" algn="just" rtl="0">
              <a:lnSpc>
                <a:spcPct val="115000"/>
              </a:lnSpc>
              <a:spcBef>
                <a:spcPts val="600"/>
              </a:spcBef>
              <a:spcAft>
                <a:spcPts val="0"/>
              </a:spcAft>
              <a:buSzPts val="1400"/>
              <a:buNone/>
            </a:pPr>
            <a:r>
              <a:rPr lang="en-US" sz="2000" b="1" i="1">
                <a:latin typeface="Times New Roman"/>
                <a:ea typeface="Times New Roman"/>
                <a:cs typeface="Times New Roman"/>
                <a:sym typeface="Times New Roman"/>
              </a:rPr>
              <a:t>Primarno:</a:t>
            </a:r>
            <a:endParaRPr sz="1800">
              <a:latin typeface="Calibri"/>
              <a:ea typeface="Calibri"/>
              <a:cs typeface="Calibri"/>
              <a:sym typeface="Calibri"/>
            </a:endParaRPr>
          </a:p>
          <a:p>
            <a:pPr marL="0" marR="0" lvl="0" indent="0" algn="just" rtl="0">
              <a:lnSpc>
                <a:spcPct val="115000"/>
              </a:lnSpc>
              <a:spcBef>
                <a:spcPts val="600"/>
              </a:spcBef>
              <a:spcAft>
                <a:spcPts val="0"/>
              </a:spcAft>
              <a:buSzPts val="1400"/>
              <a:buNone/>
            </a:pPr>
            <a:r>
              <a:rPr lang="en-US" sz="1300">
                <a:latin typeface="Times New Roman"/>
                <a:ea typeface="Times New Roman"/>
                <a:cs typeface="Times New Roman"/>
                <a:sym typeface="Times New Roman"/>
              </a:rPr>
              <a:t>Casal-Otero, L., Catala, A., Fernández-Morante, C. in drugi (2023). Pismenost na področju umetne inteligence v K-12: sistematični pregled literature. </a:t>
            </a:r>
            <a:r>
              <a:rPr lang="en-US" sz="1300" i="1">
                <a:latin typeface="Times New Roman"/>
                <a:ea typeface="Times New Roman"/>
                <a:cs typeface="Times New Roman"/>
                <a:sym typeface="Times New Roman"/>
              </a:rPr>
              <a:t>International Journal of STEM Education, 10</a:t>
            </a:r>
            <a:r>
              <a:rPr lang="en-US" sz="1300">
                <a:latin typeface="Times New Roman"/>
                <a:ea typeface="Times New Roman"/>
                <a:cs typeface="Times New Roman"/>
                <a:sym typeface="Times New Roman"/>
              </a:rPr>
              <a:t>(1), 29. https://doi.</a:t>
            </a:r>
            <a:r>
              <a:rPr lang="en-US" sz="1300" u="sng">
                <a:solidFill>
                  <a:schemeClr val="hlink"/>
                </a:solidFill>
                <a:latin typeface="Times New Roman"/>
                <a:ea typeface="Times New Roman"/>
                <a:cs typeface="Times New Roman"/>
                <a:sym typeface="Times New Roman"/>
                <a:hlinkClick r:id="rId3"/>
              </a:rPr>
              <a:t>org/10.1186/s40594-023-00418-7</a:t>
            </a:r>
            <a:endParaRPr sz="1300">
              <a:latin typeface="Calibri"/>
              <a:ea typeface="Calibri"/>
              <a:cs typeface="Calibri"/>
              <a:sym typeface="Calibri"/>
            </a:endParaRPr>
          </a:p>
          <a:p>
            <a:pPr marL="0" marR="0" lvl="0" indent="0" algn="just" rtl="0">
              <a:lnSpc>
                <a:spcPct val="115000"/>
              </a:lnSpc>
              <a:spcBef>
                <a:spcPts val="1200"/>
              </a:spcBef>
              <a:spcAft>
                <a:spcPts val="0"/>
              </a:spcAft>
              <a:buSzPts val="1400"/>
              <a:buNone/>
            </a:pPr>
            <a:r>
              <a:rPr lang="en-US" sz="1300">
                <a:latin typeface="Times New Roman"/>
                <a:ea typeface="Times New Roman"/>
                <a:cs typeface="Times New Roman"/>
                <a:sym typeface="Times New Roman"/>
              </a:rPr>
              <a:t>Darmawansah, D., Hwang, G. J., Chen, M. R. A. in drugi (2023). Trendi in raziskovalna žarišča izobraževanja STEM, ki temelji na robotiki: V letu 2011 je bil na podlagi modela učenja na podlagi tehnologije izveden sistematičen pregled z različnih vidikov. </a:t>
            </a:r>
            <a:r>
              <a:rPr lang="en-US" sz="1300" i="1">
                <a:latin typeface="Times New Roman"/>
                <a:ea typeface="Times New Roman"/>
                <a:cs typeface="Times New Roman"/>
                <a:sym typeface="Times New Roman"/>
              </a:rPr>
              <a:t>International Journal of STEM Education, 10</a:t>
            </a:r>
            <a:r>
              <a:rPr lang="en-US" sz="1300">
                <a:latin typeface="Times New Roman"/>
                <a:ea typeface="Times New Roman"/>
                <a:cs typeface="Times New Roman"/>
                <a:sym typeface="Times New Roman"/>
              </a:rPr>
              <a:t>(1), 12. https://doi.</a:t>
            </a:r>
            <a:r>
              <a:rPr lang="en-US" sz="1300" u="sng">
                <a:solidFill>
                  <a:schemeClr val="hlink"/>
                </a:solidFill>
                <a:latin typeface="Times New Roman"/>
                <a:ea typeface="Times New Roman"/>
                <a:cs typeface="Times New Roman"/>
                <a:sym typeface="Times New Roman"/>
                <a:hlinkClick r:id="rId4"/>
              </a:rPr>
              <a:t>org/10.1186/s40594-023-00400-3</a:t>
            </a:r>
            <a:endParaRPr sz="1300">
              <a:latin typeface="Calibri"/>
              <a:ea typeface="Calibri"/>
              <a:cs typeface="Calibri"/>
              <a:sym typeface="Calibri"/>
            </a:endParaRPr>
          </a:p>
          <a:p>
            <a:pPr marL="0" marR="0" lvl="0" indent="0" algn="just" rtl="0">
              <a:lnSpc>
                <a:spcPct val="115000"/>
              </a:lnSpc>
              <a:spcBef>
                <a:spcPts val="1200"/>
              </a:spcBef>
              <a:spcAft>
                <a:spcPts val="0"/>
              </a:spcAft>
              <a:buSzPts val="1400"/>
              <a:buNone/>
            </a:pPr>
            <a:r>
              <a:rPr lang="en-US" sz="1300">
                <a:latin typeface="Times New Roman"/>
                <a:ea typeface="Times New Roman"/>
                <a:cs typeface="Times New Roman"/>
                <a:sym typeface="Times New Roman"/>
              </a:rPr>
              <a:t>Gravel, B. E., &amp; Puckett, C. (2023). Kaj oblikuje izvajanje šolskega ustvarjalnega prostora? Učitelji kot akterji na več ravneh pri reformah STEM. </a:t>
            </a:r>
            <a:r>
              <a:rPr lang="en-US" sz="1300" i="1">
                <a:latin typeface="Times New Roman"/>
                <a:ea typeface="Times New Roman"/>
                <a:cs typeface="Times New Roman"/>
                <a:sym typeface="Times New Roman"/>
              </a:rPr>
              <a:t>International Journal of STEM Education, 10</a:t>
            </a:r>
            <a:r>
              <a:rPr lang="en-US" sz="1300">
                <a:latin typeface="Times New Roman"/>
                <a:ea typeface="Times New Roman"/>
                <a:cs typeface="Times New Roman"/>
                <a:sym typeface="Times New Roman"/>
              </a:rPr>
              <a:t>(1), 7. https://doi.</a:t>
            </a:r>
            <a:r>
              <a:rPr lang="en-US" sz="1300" u="sng">
                <a:solidFill>
                  <a:schemeClr val="hlink"/>
                </a:solidFill>
                <a:latin typeface="Times New Roman"/>
                <a:ea typeface="Times New Roman"/>
                <a:cs typeface="Times New Roman"/>
                <a:sym typeface="Times New Roman"/>
                <a:hlinkClick r:id="rId5"/>
              </a:rPr>
              <a:t>org/10.1186/s40594-023-00395-x</a:t>
            </a:r>
            <a:endParaRPr sz="1300">
              <a:latin typeface="Calibri"/>
              <a:ea typeface="Calibri"/>
              <a:cs typeface="Calibri"/>
              <a:sym typeface="Calibri"/>
            </a:endParaRPr>
          </a:p>
          <a:p>
            <a:pPr marL="0" marR="0" lvl="0" indent="0" algn="just" rtl="0">
              <a:lnSpc>
                <a:spcPct val="115000"/>
              </a:lnSpc>
              <a:spcBef>
                <a:spcPts val="1200"/>
              </a:spcBef>
              <a:spcAft>
                <a:spcPts val="0"/>
              </a:spcAft>
              <a:buSzPts val="1400"/>
              <a:buNone/>
            </a:pPr>
            <a:r>
              <a:rPr lang="en-US" sz="1300">
                <a:latin typeface="Times New Roman"/>
                <a:ea typeface="Times New Roman"/>
                <a:cs typeface="Times New Roman"/>
                <a:sym typeface="Times New Roman"/>
              </a:rPr>
              <a:t>Martella, A. M., Martella, R. C., Yatcilla, J. K. in drugi (2023). Kako stroge so raziskave aktivnega učenja v izobraževanju STEM? Pregled ključnih kontrol notranje veljavnosti v intervencijskih študijah. </a:t>
            </a:r>
            <a:r>
              <a:rPr lang="en-US" sz="1300" i="1">
                <a:latin typeface="Times New Roman"/>
                <a:ea typeface="Times New Roman"/>
                <a:cs typeface="Times New Roman"/>
                <a:sym typeface="Times New Roman"/>
              </a:rPr>
              <a:t>Educational Psychology Review, 35</a:t>
            </a:r>
            <a:r>
              <a:rPr lang="en-US" sz="1300">
                <a:latin typeface="Times New Roman"/>
                <a:ea typeface="Times New Roman"/>
                <a:cs typeface="Times New Roman"/>
                <a:sym typeface="Times New Roman"/>
              </a:rPr>
              <a:t>(1), 107. https://doi.</a:t>
            </a:r>
            <a:r>
              <a:rPr lang="en-US" sz="1300" u="sng">
                <a:solidFill>
                  <a:schemeClr val="hlink"/>
                </a:solidFill>
                <a:latin typeface="Times New Roman"/>
                <a:ea typeface="Times New Roman"/>
                <a:cs typeface="Times New Roman"/>
                <a:sym typeface="Times New Roman"/>
                <a:hlinkClick r:id="rId6"/>
              </a:rPr>
              <a:t>org/10.1007/s10648-023-09826-1</a:t>
            </a:r>
            <a:endParaRPr sz="1300">
              <a:latin typeface="Calibri"/>
              <a:ea typeface="Calibri"/>
              <a:cs typeface="Calibri"/>
              <a:sym typeface="Calibri"/>
            </a:endParaRPr>
          </a:p>
          <a:p>
            <a:pPr marL="0" marR="0" lvl="0" indent="0" algn="just" rtl="0">
              <a:lnSpc>
                <a:spcPct val="115000"/>
              </a:lnSpc>
              <a:spcBef>
                <a:spcPts val="1200"/>
              </a:spcBef>
              <a:spcAft>
                <a:spcPts val="600"/>
              </a:spcAft>
              <a:buSzPts val="1400"/>
              <a:buNone/>
            </a:pPr>
            <a:r>
              <a:rPr lang="en-US" sz="1300">
                <a:latin typeface="Times New Roman"/>
                <a:ea typeface="Times New Roman"/>
                <a:cs typeface="Times New Roman"/>
                <a:sym typeface="Times New Roman"/>
              </a:rPr>
              <a:t>Park, J., Teo, T. W., Teo, A. in drugi (2023). Vključevanje umetne inteligence v pouk naravoslovja: (2017): izkušnje in stališča učiteljev. </a:t>
            </a:r>
            <a:r>
              <a:rPr lang="en-US" sz="1300" i="1">
                <a:latin typeface="Times New Roman"/>
                <a:ea typeface="Times New Roman"/>
                <a:cs typeface="Times New Roman"/>
                <a:sym typeface="Times New Roman"/>
              </a:rPr>
              <a:t>International Journal of STEM Education, 10</a:t>
            </a:r>
            <a:r>
              <a:rPr lang="en-US" sz="1300">
                <a:latin typeface="Times New Roman"/>
                <a:ea typeface="Times New Roman"/>
                <a:cs typeface="Times New Roman"/>
                <a:sym typeface="Times New Roman"/>
              </a:rPr>
              <a:t>(1), 61. https://doi.</a:t>
            </a:r>
            <a:r>
              <a:rPr lang="en-US" sz="1300" u="sng">
                <a:solidFill>
                  <a:schemeClr val="hlink"/>
                </a:solidFill>
                <a:latin typeface="Times New Roman"/>
                <a:ea typeface="Times New Roman"/>
                <a:cs typeface="Times New Roman"/>
                <a:sym typeface="Times New Roman"/>
                <a:hlinkClick r:id="rId7"/>
              </a:rPr>
              <a:t>org/10.1186/s40594-023-00454-3</a:t>
            </a:r>
            <a:endParaRPr sz="1300">
              <a:latin typeface="Calibri"/>
              <a:ea typeface="Calibri"/>
              <a:cs typeface="Calibri"/>
              <a:sym typeface="Calibri"/>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760"/>
        <p:cNvGrpSpPr/>
        <p:nvPr/>
      </p:nvGrpSpPr>
      <p:grpSpPr>
        <a:xfrm>
          <a:off x="0" y="0"/>
          <a:ext cx="0" cy="0"/>
          <a:chOff x="0" y="0"/>
          <a:chExt cx="0" cy="0"/>
        </a:xfrm>
      </p:grpSpPr>
      <p:sp>
        <p:nvSpPr>
          <p:cNvPr id="761" name="Google Shape;761;p44"/>
          <p:cNvSpPr txBox="1">
            <a:spLocks noGrp="1"/>
          </p:cNvSpPr>
          <p:nvPr>
            <p:ph type="title"/>
          </p:nvPr>
        </p:nvSpPr>
        <p:spPr>
          <a:xfrm>
            <a:off x="1997471" y="0"/>
            <a:ext cx="7704000" cy="5643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000"/>
              <a:buNone/>
            </a:pPr>
            <a:r>
              <a:rPr lang="en-US"/>
              <a:t>III. LITERATURA ZA TEČAJ</a:t>
            </a:r>
            <a:endParaRPr/>
          </a:p>
        </p:txBody>
      </p:sp>
      <p:sp>
        <p:nvSpPr>
          <p:cNvPr id="762" name="Google Shape;762;p44"/>
          <p:cNvSpPr txBox="1">
            <a:spLocks noGrp="1"/>
          </p:cNvSpPr>
          <p:nvPr>
            <p:ph type="body" idx="1"/>
          </p:nvPr>
        </p:nvSpPr>
        <p:spPr>
          <a:xfrm>
            <a:off x="321903" y="371474"/>
            <a:ext cx="8687626" cy="4724961"/>
          </a:xfrm>
          <a:prstGeom prst="rect">
            <a:avLst/>
          </a:prstGeom>
          <a:noFill/>
          <a:ln>
            <a:noFill/>
          </a:ln>
        </p:spPr>
        <p:txBody>
          <a:bodyPr spcFirstLastPara="1" wrap="square" lIns="91425" tIns="91425" rIns="91425" bIns="91425" anchor="t" anchorCtr="0">
            <a:noAutofit/>
          </a:bodyPr>
          <a:lstStyle/>
          <a:p>
            <a:pPr marL="0" marR="0" lvl="0" indent="0" algn="just" rtl="0">
              <a:lnSpc>
                <a:spcPct val="115000"/>
              </a:lnSpc>
              <a:spcBef>
                <a:spcPts val="600"/>
              </a:spcBef>
              <a:spcAft>
                <a:spcPts val="0"/>
              </a:spcAft>
              <a:buSzPts val="1400"/>
              <a:buNone/>
            </a:pPr>
            <a:r>
              <a:rPr lang="en-US" sz="2000" b="1" i="1">
                <a:latin typeface="Times New Roman"/>
                <a:ea typeface="Times New Roman"/>
                <a:cs typeface="Times New Roman"/>
                <a:sym typeface="Times New Roman"/>
              </a:rPr>
              <a:t>Primarno:</a:t>
            </a:r>
            <a:endParaRPr sz="1800">
              <a:latin typeface="Calibri"/>
              <a:ea typeface="Calibri"/>
              <a:cs typeface="Calibri"/>
              <a:sym typeface="Calibri"/>
            </a:endParaRPr>
          </a:p>
          <a:p>
            <a:pPr marL="0" marR="0" lvl="0" indent="0" algn="just" rtl="0">
              <a:lnSpc>
                <a:spcPct val="115000"/>
              </a:lnSpc>
              <a:spcBef>
                <a:spcPts val="600"/>
              </a:spcBef>
              <a:spcAft>
                <a:spcPts val="0"/>
              </a:spcAft>
              <a:buSzPts val="1400"/>
              <a:buNone/>
            </a:pPr>
            <a:r>
              <a:rPr lang="en-US" sz="1300">
                <a:latin typeface="Times New Roman"/>
                <a:ea typeface="Times New Roman"/>
                <a:cs typeface="Times New Roman"/>
                <a:sym typeface="Times New Roman"/>
              </a:rPr>
              <a:t>Rosengrant, D. (2003). Fizika v resničnem svetu. Poučevanje zunaj učbenika. </a:t>
            </a:r>
            <a:r>
              <a:rPr lang="en-US" sz="1300" i="1">
                <a:latin typeface="Times New Roman"/>
                <a:ea typeface="Times New Roman"/>
                <a:cs typeface="Times New Roman"/>
                <a:sym typeface="Times New Roman"/>
              </a:rPr>
              <a:t>Techniques, Association for Career and Technical Education, 78</a:t>
            </a:r>
            <a:r>
              <a:rPr lang="en-US" sz="1300">
                <a:latin typeface="Times New Roman"/>
                <a:ea typeface="Times New Roman"/>
                <a:cs typeface="Times New Roman"/>
                <a:sym typeface="Times New Roman"/>
              </a:rPr>
              <a:t>(2), 58-59.</a:t>
            </a:r>
            <a:endParaRPr sz="1300">
              <a:latin typeface="Calibri"/>
              <a:ea typeface="Calibri"/>
              <a:cs typeface="Calibri"/>
              <a:sym typeface="Calibri"/>
            </a:endParaRPr>
          </a:p>
          <a:p>
            <a:pPr marL="0" marR="0" lvl="0" indent="0" algn="just" rtl="0">
              <a:lnSpc>
                <a:spcPct val="115000"/>
              </a:lnSpc>
              <a:spcBef>
                <a:spcPts val="1200"/>
              </a:spcBef>
              <a:spcAft>
                <a:spcPts val="0"/>
              </a:spcAft>
              <a:buSzPts val="1400"/>
              <a:buNone/>
            </a:pPr>
            <a:r>
              <a:rPr lang="en-US" sz="1300">
                <a:latin typeface="Times New Roman"/>
                <a:ea typeface="Times New Roman"/>
                <a:cs typeface="Times New Roman"/>
                <a:sym typeface="Times New Roman"/>
              </a:rPr>
              <a:t>Rosengrant, D. (2013, april). Uporaba sledilnikov oči za preučevanje pozornosti učencev pri pouku naravoslovja. </a:t>
            </a:r>
            <a:r>
              <a:rPr lang="en-US" sz="1300" i="1">
                <a:latin typeface="Times New Roman"/>
                <a:ea typeface="Times New Roman"/>
                <a:cs typeface="Times New Roman"/>
                <a:sym typeface="Times New Roman"/>
              </a:rPr>
              <a:t>Zbornik mini konference CREATE for STEM Eye-Tracking na državni univerzi v Michiganu.</a:t>
            </a:r>
            <a:endParaRPr sz="1300">
              <a:latin typeface="Calibri"/>
              <a:ea typeface="Calibri"/>
              <a:cs typeface="Calibri"/>
              <a:sym typeface="Calibri"/>
            </a:endParaRPr>
          </a:p>
          <a:p>
            <a:pPr marL="0" marR="0" lvl="0" indent="0" algn="just" rtl="0">
              <a:lnSpc>
                <a:spcPct val="115000"/>
              </a:lnSpc>
              <a:spcBef>
                <a:spcPts val="1200"/>
              </a:spcBef>
              <a:spcAft>
                <a:spcPts val="0"/>
              </a:spcAft>
              <a:buSzPts val="1400"/>
              <a:buNone/>
            </a:pPr>
            <a:r>
              <a:rPr lang="en-US" sz="1300">
                <a:latin typeface="Times New Roman"/>
                <a:ea typeface="Times New Roman"/>
                <a:cs typeface="Times New Roman"/>
                <a:sym typeface="Times New Roman"/>
              </a:rPr>
              <a:t>Rosengrant, D., Hearrington, D. in O'Brien, J. (2020). Raziskovanje trajne pozornosti študentov pri predavanju vodenega raziskovalnega predmeta z uporabo sledilnika oči. </a:t>
            </a:r>
            <a:r>
              <a:rPr lang="en-US" sz="1300" i="1">
                <a:latin typeface="Times New Roman"/>
                <a:ea typeface="Times New Roman"/>
                <a:cs typeface="Times New Roman"/>
                <a:sym typeface="Times New Roman"/>
              </a:rPr>
              <a:t>Educational Psychology Review. </a:t>
            </a:r>
            <a:r>
              <a:rPr lang="en-US" sz="1300" u="sng">
                <a:solidFill>
                  <a:schemeClr val="hlink"/>
                </a:solidFill>
                <a:latin typeface="Times New Roman"/>
                <a:ea typeface="Times New Roman"/>
                <a:cs typeface="Times New Roman"/>
                <a:sym typeface="Times New Roman"/>
                <a:hlinkClick r:id="rId3"/>
              </a:rPr>
              <a:t>https://doi.</a:t>
            </a:r>
            <a:r>
              <a:rPr lang="en-US" sz="1300">
                <a:latin typeface="Times New Roman"/>
                <a:ea typeface="Times New Roman"/>
                <a:cs typeface="Times New Roman"/>
                <a:sym typeface="Times New Roman"/>
              </a:rPr>
              <a:t>org/10.1007/s10648-020-09540-2 </a:t>
            </a:r>
            <a:endParaRPr sz="1300">
              <a:latin typeface="Calibri"/>
              <a:ea typeface="Calibri"/>
              <a:cs typeface="Calibri"/>
              <a:sym typeface="Calibri"/>
            </a:endParaRPr>
          </a:p>
          <a:p>
            <a:pPr marL="0" marR="0" lvl="0" indent="0" algn="just" rtl="0">
              <a:lnSpc>
                <a:spcPct val="115000"/>
              </a:lnSpc>
              <a:spcBef>
                <a:spcPts val="1200"/>
              </a:spcBef>
              <a:spcAft>
                <a:spcPts val="0"/>
              </a:spcAft>
              <a:buSzPts val="1400"/>
              <a:buNone/>
            </a:pPr>
            <a:r>
              <a:rPr lang="en-US" sz="1300">
                <a:latin typeface="Times New Roman"/>
                <a:ea typeface="Times New Roman"/>
                <a:cs typeface="Times New Roman"/>
                <a:sym typeface="Times New Roman"/>
              </a:rPr>
              <a:t>Rosengrant, D., Hensberry, K. K., Vernon-Jackson, S. in Gibson-Dee, K. (2019). Izboljšanje izobraževalnih programov STEM z razvojem izobraževalnih standardov STEM. </a:t>
            </a:r>
            <a:r>
              <a:rPr lang="en-US" sz="1300" i="1">
                <a:latin typeface="Times New Roman"/>
                <a:ea typeface="Times New Roman"/>
                <a:cs typeface="Times New Roman"/>
                <a:sym typeface="Times New Roman"/>
              </a:rPr>
              <a:t>Journal of Mathematics Education, 12</a:t>
            </a:r>
            <a:r>
              <a:rPr lang="en-US" sz="1300">
                <a:latin typeface="Times New Roman"/>
                <a:ea typeface="Times New Roman"/>
                <a:cs typeface="Times New Roman"/>
                <a:sym typeface="Times New Roman"/>
              </a:rPr>
              <a:t>(1), 123-140. </a:t>
            </a:r>
            <a:endParaRPr sz="1300">
              <a:latin typeface="Calibri"/>
              <a:ea typeface="Calibri"/>
              <a:cs typeface="Calibri"/>
              <a:sym typeface="Calibri"/>
            </a:endParaRPr>
          </a:p>
          <a:p>
            <a:pPr marL="0" marR="0" lvl="0" indent="0" algn="just" rtl="0">
              <a:lnSpc>
                <a:spcPct val="115000"/>
              </a:lnSpc>
              <a:spcBef>
                <a:spcPts val="1200"/>
              </a:spcBef>
              <a:spcAft>
                <a:spcPts val="0"/>
              </a:spcAft>
              <a:buSzPts val="1400"/>
              <a:buNone/>
            </a:pPr>
            <a:r>
              <a:rPr lang="en-US" sz="1300">
                <a:latin typeface="Times New Roman"/>
                <a:ea typeface="Times New Roman"/>
                <a:cs typeface="Times New Roman"/>
                <a:sym typeface="Times New Roman"/>
              </a:rPr>
              <a:t>Rosenzweig, E. Q. in Chen, X. Y. (2023). Kateri poklici STEM so najbolj privlačni? Proučevanje preferenc in motivacijskih prepričanj srednješolcev za različne poklicne izbire na področju STEM. </a:t>
            </a:r>
            <a:r>
              <a:rPr lang="en-US" sz="1300" i="1">
                <a:latin typeface="Times New Roman"/>
                <a:ea typeface="Times New Roman"/>
                <a:cs typeface="Times New Roman"/>
                <a:sym typeface="Times New Roman"/>
              </a:rPr>
              <a:t>International Journal of STEM Education, 10</a:t>
            </a:r>
            <a:r>
              <a:rPr lang="en-US" sz="1300">
                <a:latin typeface="Times New Roman"/>
                <a:ea typeface="Times New Roman"/>
                <a:cs typeface="Times New Roman"/>
                <a:sym typeface="Times New Roman"/>
              </a:rPr>
              <a:t>(1), 40. https://doi.</a:t>
            </a:r>
            <a:r>
              <a:rPr lang="en-US" sz="1300" u="sng">
                <a:solidFill>
                  <a:schemeClr val="hlink"/>
                </a:solidFill>
                <a:latin typeface="Times New Roman"/>
                <a:ea typeface="Times New Roman"/>
                <a:cs typeface="Times New Roman"/>
                <a:sym typeface="Times New Roman"/>
                <a:hlinkClick r:id="rId4"/>
              </a:rPr>
              <a:t>org/10.1186/s40594-023-00427-6</a:t>
            </a:r>
            <a:endParaRPr sz="1300">
              <a:latin typeface="Calibri"/>
              <a:ea typeface="Calibri"/>
              <a:cs typeface="Calibri"/>
              <a:sym typeface="Calibri"/>
            </a:endParaRPr>
          </a:p>
          <a:p>
            <a:pPr marL="0" marR="0" lvl="0" indent="0" algn="just" rtl="0">
              <a:lnSpc>
                <a:spcPct val="115000"/>
              </a:lnSpc>
              <a:spcBef>
                <a:spcPts val="1200"/>
              </a:spcBef>
              <a:spcAft>
                <a:spcPts val="600"/>
              </a:spcAft>
              <a:buSzPts val="1400"/>
              <a:buNone/>
            </a:pPr>
            <a:r>
              <a:rPr lang="en-US" sz="1300">
                <a:latin typeface="Times New Roman"/>
                <a:ea typeface="Times New Roman"/>
                <a:cs typeface="Times New Roman"/>
                <a:sym typeface="Times New Roman"/>
              </a:rPr>
              <a:t>Teplá, M., Teplý, P., &amp; Šmejkal, P. (2022). Vpliv 3D modelov in animacij na učence pri naravoslovnih predmetih. </a:t>
            </a:r>
            <a:r>
              <a:rPr lang="en-US" sz="1300" i="1">
                <a:latin typeface="Times New Roman"/>
                <a:ea typeface="Times New Roman"/>
                <a:cs typeface="Times New Roman"/>
                <a:sym typeface="Times New Roman"/>
              </a:rPr>
              <a:t>International Journal of STEM Education, 9</a:t>
            </a:r>
            <a:r>
              <a:rPr lang="en-US" sz="1300">
                <a:latin typeface="Times New Roman"/>
                <a:ea typeface="Times New Roman"/>
                <a:cs typeface="Times New Roman"/>
                <a:sym typeface="Times New Roman"/>
              </a:rPr>
              <a:t>(1), 65. https://doi.</a:t>
            </a:r>
            <a:r>
              <a:rPr lang="en-US" sz="1300" u="sng">
                <a:solidFill>
                  <a:schemeClr val="hlink"/>
                </a:solidFill>
                <a:latin typeface="Times New Roman"/>
                <a:ea typeface="Times New Roman"/>
                <a:cs typeface="Times New Roman"/>
                <a:sym typeface="Times New Roman"/>
                <a:hlinkClick r:id="rId5"/>
              </a:rPr>
              <a:t>org/10.1186/s40594-022-00382-8</a:t>
            </a:r>
            <a:endParaRPr sz="1300">
              <a:latin typeface="Calibri"/>
              <a:ea typeface="Calibri"/>
              <a:cs typeface="Calibri"/>
              <a:sym typeface="Calibri"/>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766"/>
        <p:cNvGrpSpPr/>
        <p:nvPr/>
      </p:nvGrpSpPr>
      <p:grpSpPr>
        <a:xfrm>
          <a:off x="0" y="0"/>
          <a:ext cx="0" cy="0"/>
          <a:chOff x="0" y="0"/>
          <a:chExt cx="0" cy="0"/>
        </a:xfrm>
      </p:grpSpPr>
      <p:sp>
        <p:nvSpPr>
          <p:cNvPr id="767" name="Google Shape;767;p45"/>
          <p:cNvSpPr txBox="1">
            <a:spLocks noGrp="1"/>
          </p:cNvSpPr>
          <p:nvPr>
            <p:ph type="title"/>
          </p:nvPr>
        </p:nvSpPr>
        <p:spPr>
          <a:xfrm>
            <a:off x="1997471" y="0"/>
            <a:ext cx="7704000" cy="5643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000"/>
              <a:buNone/>
            </a:pPr>
            <a:r>
              <a:rPr lang="en-US"/>
              <a:t>III. LITERATURA ZA TEČAJ</a:t>
            </a:r>
            <a:endParaRPr/>
          </a:p>
        </p:txBody>
      </p:sp>
      <p:sp>
        <p:nvSpPr>
          <p:cNvPr id="768" name="Google Shape;768;p45"/>
          <p:cNvSpPr txBox="1">
            <a:spLocks noGrp="1"/>
          </p:cNvSpPr>
          <p:nvPr>
            <p:ph type="body" idx="1"/>
          </p:nvPr>
        </p:nvSpPr>
        <p:spPr>
          <a:xfrm>
            <a:off x="228187" y="564300"/>
            <a:ext cx="8687626" cy="4160185"/>
          </a:xfrm>
          <a:prstGeom prst="rect">
            <a:avLst/>
          </a:prstGeom>
          <a:noFill/>
          <a:ln>
            <a:noFill/>
          </a:ln>
        </p:spPr>
        <p:txBody>
          <a:bodyPr spcFirstLastPara="1" wrap="square" lIns="91425" tIns="91425" rIns="91425" bIns="91425" anchor="t" anchorCtr="0">
            <a:noAutofit/>
          </a:bodyPr>
          <a:lstStyle/>
          <a:p>
            <a:pPr marL="0" marR="0" lvl="0" indent="0" algn="just" rtl="0">
              <a:lnSpc>
                <a:spcPct val="115000"/>
              </a:lnSpc>
              <a:spcBef>
                <a:spcPts val="45"/>
              </a:spcBef>
              <a:spcAft>
                <a:spcPts val="0"/>
              </a:spcAft>
              <a:buSzPts val="1400"/>
              <a:buNone/>
            </a:pPr>
            <a:r>
              <a:rPr lang="en-US" sz="1800" b="1" i="1">
                <a:latin typeface="Times New Roman"/>
                <a:ea typeface="Times New Roman"/>
                <a:cs typeface="Times New Roman"/>
                <a:sym typeface="Times New Roman"/>
              </a:rPr>
              <a:t>Dodatna literatura:</a:t>
            </a:r>
            <a:endParaRPr sz="1600">
              <a:latin typeface="Calibri"/>
              <a:ea typeface="Calibri"/>
              <a:cs typeface="Calibri"/>
              <a:sym typeface="Calibri"/>
            </a:endParaRPr>
          </a:p>
          <a:p>
            <a:pPr marL="0" marR="0" lvl="0" indent="0" algn="just" rtl="0">
              <a:lnSpc>
                <a:spcPct val="115000"/>
              </a:lnSpc>
              <a:spcBef>
                <a:spcPts val="1200"/>
              </a:spcBef>
              <a:spcAft>
                <a:spcPts val="0"/>
              </a:spcAft>
              <a:buSzPts val="1400"/>
              <a:buNone/>
            </a:pPr>
            <a:r>
              <a:rPr lang="en-US">
                <a:latin typeface="Times New Roman"/>
                <a:ea typeface="Times New Roman"/>
                <a:cs typeface="Times New Roman"/>
                <a:sym typeface="Times New Roman"/>
              </a:rPr>
              <a:t>AlGerafi, M. A. M., Zhou, Y., Oubibi, M. in Wijaya, T. T. (2023). Unlocking the Potential (Sprostitev potenciala): A Comprehensive Evaluation of Augmented Reality and Virtual Reality in Education: A Comprehensive Evaluation of Augmented Reality and Virtual Reality in Education. Elektronika, 12(18), 3953. </a:t>
            </a:r>
            <a:r>
              <a:rPr lang="en-US" u="sng">
                <a:solidFill>
                  <a:schemeClr val="hlink"/>
                </a:solidFill>
                <a:latin typeface="Times New Roman"/>
                <a:ea typeface="Times New Roman"/>
                <a:cs typeface="Times New Roman"/>
                <a:sym typeface="Times New Roman"/>
                <a:hlinkClick r:id="rId3"/>
              </a:rPr>
              <a:t>https://doi.org/10.3390/electronics12183953</a:t>
            </a:r>
            <a:endParaRPr>
              <a:latin typeface="Times New Roman"/>
              <a:ea typeface="Times New Roman"/>
              <a:cs typeface="Times New Roman"/>
              <a:sym typeface="Times New Roman"/>
            </a:endParaRPr>
          </a:p>
          <a:p>
            <a:pPr marL="0" marR="0" lvl="0" indent="0" algn="just" rtl="0">
              <a:lnSpc>
                <a:spcPct val="115000"/>
              </a:lnSpc>
              <a:spcBef>
                <a:spcPts val="1200"/>
              </a:spcBef>
              <a:spcAft>
                <a:spcPts val="0"/>
              </a:spcAft>
              <a:buSzPts val="1400"/>
              <a:buNone/>
            </a:pPr>
            <a:r>
              <a:rPr lang="en-US">
                <a:latin typeface="Times New Roman"/>
                <a:ea typeface="Times New Roman"/>
                <a:cs typeface="Times New Roman"/>
                <a:sym typeface="Times New Roman"/>
              </a:rPr>
              <a:t>Kozhuharova, D., &amp; Zhelyazkova, M. (2021). Kaj je izobraževanje STEM. Pedagoški forum, 9. https://doi.</a:t>
            </a:r>
            <a:r>
              <a:rPr lang="en-US" u="sng">
                <a:solidFill>
                  <a:schemeClr val="hlink"/>
                </a:solidFill>
                <a:latin typeface="Times New Roman"/>
                <a:ea typeface="Times New Roman"/>
                <a:cs typeface="Times New Roman"/>
                <a:sym typeface="Times New Roman"/>
                <a:hlinkClick r:id="rId4"/>
              </a:rPr>
              <a:t>org/10.15547/PF.2021.016</a:t>
            </a:r>
            <a:endParaRPr>
              <a:latin typeface="Times New Roman"/>
              <a:ea typeface="Times New Roman"/>
              <a:cs typeface="Times New Roman"/>
              <a:sym typeface="Times New Roman"/>
            </a:endParaRPr>
          </a:p>
          <a:p>
            <a:pPr marL="0" marR="0" lvl="0" indent="0" algn="just" rtl="0">
              <a:lnSpc>
                <a:spcPct val="115000"/>
              </a:lnSpc>
              <a:spcBef>
                <a:spcPts val="1200"/>
              </a:spcBef>
              <a:spcAft>
                <a:spcPts val="0"/>
              </a:spcAft>
              <a:buSzPts val="1400"/>
              <a:buNone/>
            </a:pPr>
            <a:r>
              <a:rPr lang="en-US">
                <a:latin typeface="Times New Roman"/>
                <a:ea typeface="Times New Roman"/>
                <a:cs typeface="Times New Roman"/>
                <a:sym typeface="Times New Roman"/>
              </a:rPr>
              <a:t>Li, Y., &amp; Schoenfeld, A. H. (2019). Problematiziranje poučevanja in učenja matematike kot "danosti" v izobraževanju STEM. International Journal of STEM Education, 6, 44. </a:t>
            </a:r>
            <a:r>
              <a:rPr lang="en-US" u="sng">
                <a:solidFill>
                  <a:schemeClr val="hlink"/>
                </a:solidFill>
                <a:latin typeface="Times New Roman"/>
                <a:ea typeface="Times New Roman"/>
                <a:cs typeface="Times New Roman"/>
                <a:sym typeface="Times New Roman"/>
                <a:hlinkClick r:id="rId5"/>
              </a:rPr>
              <a:t>https://doi.org/10.1186/s40594-019-0197-9</a:t>
            </a:r>
            <a:endParaRPr>
              <a:latin typeface="Times New Roman"/>
              <a:ea typeface="Times New Roman"/>
              <a:cs typeface="Times New Roman"/>
              <a:sym typeface="Times New Roman"/>
            </a:endParaRPr>
          </a:p>
          <a:p>
            <a:pPr marL="0" marR="0" lvl="0" indent="0" algn="just" rtl="0">
              <a:lnSpc>
                <a:spcPct val="115000"/>
              </a:lnSpc>
              <a:spcBef>
                <a:spcPts val="1200"/>
              </a:spcBef>
              <a:spcAft>
                <a:spcPts val="0"/>
              </a:spcAft>
              <a:buSzPts val="1400"/>
              <a:buNone/>
            </a:pPr>
            <a:r>
              <a:rPr lang="en-US">
                <a:latin typeface="Times New Roman"/>
                <a:ea typeface="Times New Roman"/>
                <a:cs typeface="Times New Roman"/>
                <a:sym typeface="Times New Roman"/>
              </a:rPr>
              <a:t>Mawadah, N., Ikhsan, J., Suyanta, Nurohman, S., &amp; Rejeki, S. (2023). Trendi 3D vizualizacije pri učenju naravoslovja: (2017): analiza vsebine: znanstvene raziskave v naravoslovju: analiza vsebine. Jurnal Penelitian Pendidikan IPA, 9, 397-403. </a:t>
            </a:r>
            <a:r>
              <a:rPr lang="en-US" u="sng">
                <a:solidFill>
                  <a:schemeClr val="hlink"/>
                </a:solidFill>
                <a:latin typeface="Times New Roman"/>
                <a:ea typeface="Times New Roman"/>
                <a:cs typeface="Times New Roman"/>
                <a:sym typeface="Times New Roman"/>
                <a:hlinkClick r:id="rId6"/>
              </a:rPr>
              <a:t>https://doi.org/10.29303/jppipa.v9i8.3864</a:t>
            </a:r>
            <a:endParaRPr>
              <a:latin typeface="Times New Roman"/>
              <a:ea typeface="Times New Roman"/>
              <a:cs typeface="Times New Roman"/>
              <a:sym typeface="Times New Roman"/>
            </a:endParaRPr>
          </a:p>
          <a:p>
            <a:pPr marL="0" marR="0" lvl="0" indent="0" algn="just" rtl="0">
              <a:lnSpc>
                <a:spcPct val="115000"/>
              </a:lnSpc>
              <a:spcBef>
                <a:spcPts val="1200"/>
              </a:spcBef>
              <a:spcAft>
                <a:spcPts val="0"/>
              </a:spcAft>
              <a:buSzPts val="1400"/>
              <a:buNone/>
            </a:pPr>
            <a:r>
              <a:rPr lang="en-US">
                <a:latin typeface="Times New Roman"/>
                <a:ea typeface="Times New Roman"/>
                <a:cs typeface="Times New Roman"/>
                <a:sym typeface="Times New Roman"/>
              </a:rPr>
              <a:t>Sen, C., Ay, Z., &amp; Kıray, S. (2018). Veščine STEM v izobraževanju 21. stoletja. Research Highlights in STEM Education (Poudarki raziskav na področju izobraževanja STEM).</a:t>
            </a:r>
            <a:endParaRPr/>
          </a:p>
          <a:p>
            <a:pPr marL="0" marR="0" lvl="0" indent="0" algn="just" rtl="0">
              <a:lnSpc>
                <a:spcPct val="115000"/>
              </a:lnSpc>
              <a:spcBef>
                <a:spcPts val="1200"/>
              </a:spcBef>
              <a:spcAft>
                <a:spcPts val="600"/>
              </a:spcAft>
              <a:buSzPts val="1400"/>
              <a:buNone/>
            </a:pPr>
            <a:r>
              <a:rPr lang="en-US">
                <a:latin typeface="Times New Roman"/>
                <a:ea typeface="Times New Roman"/>
                <a:cs typeface="Times New Roman"/>
                <a:sym typeface="Times New Roman"/>
              </a:rPr>
              <a:t>Thibaut, L., Knipprath, H., Dehaene, W. in Depaepe, F. (2018). Vpliv stališč učiteljev in šolskega konteksta na učne prakse pri integriranem izobraževanju STEM. Teaching and Teacher Education, 71, 190-205. https://doi.org/10.1016/j.tate.2017.12.014 </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772"/>
        <p:cNvGrpSpPr/>
        <p:nvPr/>
      </p:nvGrpSpPr>
      <p:grpSpPr>
        <a:xfrm>
          <a:off x="0" y="0"/>
          <a:ext cx="0" cy="0"/>
          <a:chOff x="0" y="0"/>
          <a:chExt cx="0" cy="0"/>
        </a:xfrm>
      </p:grpSpPr>
      <p:sp>
        <p:nvSpPr>
          <p:cNvPr id="773" name="Google Shape;773;p46"/>
          <p:cNvSpPr txBox="1"/>
          <p:nvPr/>
        </p:nvSpPr>
        <p:spPr>
          <a:xfrm>
            <a:off x="1116699" y="87406"/>
            <a:ext cx="7704000" cy="5643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6200"/>
              <a:buFont typeface="Figtree"/>
              <a:buNone/>
            </a:pPr>
            <a:r>
              <a:rPr lang="en-US" sz="3200" b="1" i="0" u="none" strike="noStrike" cap="none">
                <a:solidFill>
                  <a:schemeClr val="dk1"/>
                </a:solidFill>
                <a:latin typeface="Figtree"/>
                <a:ea typeface="Figtree"/>
                <a:cs typeface="Figtree"/>
                <a:sym typeface="Figtree"/>
              </a:rPr>
              <a:t>IV. ORGANIZACIJA USPOSABLJANJA</a:t>
            </a:r>
            <a:endParaRPr/>
          </a:p>
        </p:txBody>
      </p:sp>
      <p:graphicFrame>
        <p:nvGraphicFramePr>
          <p:cNvPr id="774" name="Google Shape;774;p46"/>
          <p:cNvGraphicFramePr/>
          <p:nvPr/>
        </p:nvGraphicFramePr>
        <p:xfrm>
          <a:off x="484153" y="651706"/>
          <a:ext cx="2753608" cy="2776595"/>
        </p:xfrm>
        <a:graphic>
          <a:graphicData uri="http://schemas.openxmlformats.org/drawingml/2006/table">
            <a:tbl>
              <a:tblPr>
                <a:noFill/>
                <a:tableStyleId>{6EE40A77-5DB6-4673-BF1D-4FDFC34B585F}</a:tableStyleId>
              </a:tblPr>
              <a:tblGrid>
                <a:gridCol w="1918850">
                  <a:extLst>
                    <a:ext uri="{9D8B030D-6E8A-4147-A177-3AD203B41FA5}">
                      <a16:colId xmlns:a16="http://schemas.microsoft.com/office/drawing/2014/main" val="20000"/>
                    </a:ext>
                  </a:extLst>
                </a:gridCol>
                <a:gridCol w="6283225">
                  <a:extLst>
                    <a:ext uri="{9D8B030D-6E8A-4147-A177-3AD203B41FA5}">
                      <a16:colId xmlns:a16="http://schemas.microsoft.com/office/drawing/2014/main" val="20001"/>
                    </a:ext>
                  </a:extLst>
                </a:gridCol>
              </a:tblGrid>
              <a:tr h="380250">
                <a:tc>
                  <a:txBody>
                    <a:bodyPr/>
                    <a:lstStyle/>
                    <a:p>
                      <a:pPr marL="0" marR="0" lvl="0" indent="0" algn="ctr" rtl="0">
                        <a:lnSpc>
                          <a:spcPct val="100000"/>
                        </a:lnSpc>
                        <a:spcBef>
                          <a:spcPts val="0"/>
                        </a:spcBef>
                        <a:spcAft>
                          <a:spcPts val="0"/>
                        </a:spcAft>
                        <a:buClr>
                          <a:srgbClr val="000000"/>
                        </a:buClr>
                        <a:buSzPts val="1400"/>
                        <a:buFont typeface="Arial"/>
                        <a:buNone/>
                      </a:pPr>
                      <a:r>
                        <a:rPr lang="en-US" sz="1400" b="1" u="none" strike="noStrike" cap="none">
                          <a:solidFill>
                            <a:schemeClr val="lt1"/>
                          </a:solidFill>
                          <a:latin typeface="Indie Flower"/>
                          <a:ea typeface="Indie Flower"/>
                          <a:cs typeface="Indie Flower"/>
                          <a:sym typeface="Indie Flower"/>
                        </a:rPr>
                        <a:t>IV.1 Sodelovanje v razredu: </a:t>
                      </a:r>
                      <a:r>
                        <a:rPr lang="en-US" sz="1400" b="1" i="1" u="none" strike="noStrike" cap="none">
                          <a:solidFill>
                            <a:schemeClr val="lt1"/>
                          </a:solidFill>
                          <a:latin typeface="Indie Flower"/>
                          <a:ea typeface="Indie Flower"/>
                          <a:cs typeface="Indie Flower"/>
                          <a:sym typeface="Indie Flower"/>
                        </a:rPr>
                        <a:t>Predavanja</a:t>
                      </a:r>
                      <a:endParaRPr sz="1400" b="1" i="1" u="none" strike="noStrike" cap="none">
                        <a:solidFill>
                          <a:schemeClr val="lt1"/>
                        </a:solidFill>
                        <a:latin typeface="Indie Flower"/>
                        <a:ea typeface="Indie Flower"/>
                        <a:cs typeface="Indie Flower"/>
                        <a:sym typeface="Indie Flower"/>
                      </a:endParaRPr>
                    </a:p>
                  </a:txBody>
                  <a:tcPr marL="91425" marR="91425" marT="91425" marB="91425" anchor="ctr">
                    <a:lnL w="19050" cap="flat" cmpd="sng">
                      <a:solidFill>
                        <a:srgbClr val="FBD98C">
                          <a:alpha val="0"/>
                        </a:srgbClr>
                      </a:solidFill>
                      <a:prstDash val="solid"/>
                      <a:round/>
                      <a:headEnd type="none" w="sm" len="sm"/>
                      <a:tailEnd type="none" w="sm" len="sm"/>
                    </a:lnL>
                    <a:lnR w="19050" cap="flat" cmpd="sng">
                      <a:solidFill>
                        <a:srgbClr val="FBD98C">
                          <a:alpha val="0"/>
                        </a:srgbClr>
                      </a:solidFill>
                      <a:prstDash val="solid"/>
                      <a:round/>
                      <a:headEnd type="none" w="sm" len="sm"/>
                      <a:tailEnd type="none" w="sm" len="sm"/>
                    </a:lnR>
                    <a:lnT w="19050" cap="flat" cmpd="sng">
                      <a:solidFill>
                        <a:srgbClr val="FBD98C">
                          <a:alpha val="0"/>
                        </a:srgbClr>
                      </a:solidFill>
                      <a:prstDash val="solid"/>
                      <a:round/>
                      <a:headEnd type="none" w="sm" len="sm"/>
                      <a:tailEnd type="none" w="sm" len="sm"/>
                    </a:lnT>
                    <a:lnB w="19050" cap="flat" cmpd="sng">
                      <a:solidFill>
                        <a:srgbClr val="FBD98C">
                          <a:alpha val="0"/>
                        </a:srgbClr>
                      </a:solidFill>
                      <a:prstDash val="solid"/>
                      <a:round/>
                      <a:headEnd type="none" w="sm" len="sm"/>
                      <a:tailEnd type="none" w="sm" len="sm"/>
                    </a:lnB>
                    <a:solidFill>
                      <a:srgbClr val="5BC0C7"/>
                    </a:solidFill>
                  </a:tcPr>
                </a:tc>
                <a:tc>
                  <a:txBody>
                    <a:bodyPr/>
                    <a:lstStyle/>
                    <a:p>
                      <a:pPr marL="179999" marR="179999" lvl="0" indent="0" algn="ctr" rtl="0">
                        <a:lnSpc>
                          <a:spcPct val="100000"/>
                        </a:lnSpc>
                        <a:spcBef>
                          <a:spcPts val="0"/>
                        </a:spcBef>
                        <a:spcAft>
                          <a:spcPts val="0"/>
                        </a:spcAft>
                        <a:buClr>
                          <a:srgbClr val="000000"/>
                        </a:buClr>
                        <a:buSzPts val="1200"/>
                        <a:buFont typeface="Arial"/>
                        <a:buNone/>
                      </a:pPr>
                      <a:endParaRPr sz="1200" u="none" strike="noStrike" cap="none">
                        <a:solidFill>
                          <a:schemeClr val="dk1"/>
                        </a:solidFill>
                        <a:latin typeface="Open Sans"/>
                        <a:ea typeface="Open Sans"/>
                        <a:cs typeface="Open Sans"/>
                        <a:sym typeface="Open Sans"/>
                      </a:endParaRPr>
                    </a:p>
                    <a:p>
                      <a:pPr marL="179999" marR="179999" lvl="0" indent="0" algn="ctr" rtl="0">
                        <a:lnSpc>
                          <a:spcPct val="100000"/>
                        </a:lnSpc>
                        <a:spcBef>
                          <a:spcPts val="200"/>
                        </a:spcBef>
                        <a:spcAft>
                          <a:spcPts val="0"/>
                        </a:spcAft>
                        <a:buClr>
                          <a:srgbClr val="000000"/>
                        </a:buClr>
                        <a:buSzPts val="1400"/>
                        <a:buFont typeface="Arial"/>
                        <a:buNone/>
                      </a:pPr>
                      <a:r>
                        <a:rPr lang="en-US" sz="1400" u="none" strike="noStrike" cap="none">
                          <a:solidFill>
                            <a:schemeClr val="dk1"/>
                          </a:solidFill>
                          <a:latin typeface="Open Sans"/>
                          <a:ea typeface="Open Sans"/>
                          <a:cs typeface="Open Sans"/>
                          <a:sym typeface="Open Sans"/>
                        </a:rPr>
                        <a:t>Postopek podajanja gradiva na predavanjih je povezan z uporabo vizualnih pripomočkov - grafičnih slik, predstavitev, modeliranja STEM, simulacij, 3D prizorov, tehnologij umetne inteligence, orodij VR, senzorjev itd.</a:t>
                      </a:r>
                      <a:endParaRPr/>
                    </a:p>
                  </a:txBody>
                  <a:tcPr marL="91425" marR="91425" marT="91425" marB="91425" anchor="ctr">
                    <a:lnL w="19050" cap="flat" cmpd="sng">
                      <a:solidFill>
                        <a:srgbClr val="FBD98C">
                          <a:alpha val="0"/>
                        </a:srgbClr>
                      </a:solidFill>
                      <a:prstDash val="solid"/>
                      <a:round/>
                      <a:headEnd type="none" w="sm" len="sm"/>
                      <a:tailEnd type="none" w="sm" len="sm"/>
                    </a:lnL>
                    <a:lnR w="19050" cap="flat" cmpd="sng">
                      <a:solidFill>
                        <a:srgbClr val="FBD98C">
                          <a:alpha val="0"/>
                        </a:srgbClr>
                      </a:solidFill>
                      <a:prstDash val="solid"/>
                      <a:round/>
                      <a:headEnd type="none" w="sm" len="sm"/>
                      <a:tailEnd type="none" w="sm" len="sm"/>
                    </a:lnR>
                    <a:lnT w="19050" cap="flat" cmpd="sng">
                      <a:solidFill>
                        <a:srgbClr val="FBD98C">
                          <a:alpha val="0"/>
                        </a:srgbClr>
                      </a:solidFill>
                      <a:prstDash val="solid"/>
                      <a:round/>
                      <a:headEnd type="none" w="sm" len="sm"/>
                      <a:tailEnd type="none" w="sm" len="sm"/>
                    </a:lnT>
                    <a:lnB w="28575" cap="flat" cmpd="sng">
                      <a:solidFill>
                        <a:srgbClr val="9BD3D4"/>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r h="963200">
                <a:tc>
                  <a:txBody>
                    <a:bodyPr/>
                    <a:lstStyle/>
                    <a:p>
                      <a:pPr marL="0" marR="0" lvl="0" indent="0" algn="ctr" rtl="0">
                        <a:lnSpc>
                          <a:spcPct val="100000"/>
                        </a:lnSpc>
                        <a:spcBef>
                          <a:spcPts val="0"/>
                        </a:spcBef>
                        <a:spcAft>
                          <a:spcPts val="0"/>
                        </a:spcAft>
                        <a:buClr>
                          <a:srgbClr val="000000"/>
                        </a:buClr>
                        <a:buSzPts val="1400"/>
                        <a:buFont typeface="Arial"/>
                        <a:buNone/>
                      </a:pPr>
                      <a:endParaRPr sz="1400" b="1" u="none" strike="noStrike" cap="none">
                        <a:solidFill>
                          <a:schemeClr val="lt1"/>
                        </a:solidFill>
                        <a:latin typeface="Indie Flower"/>
                        <a:ea typeface="Indie Flower"/>
                        <a:cs typeface="Indie Flower"/>
                        <a:sym typeface="Indie Flower"/>
                      </a:endParaRPr>
                    </a:p>
                    <a:p>
                      <a:pPr marL="0" marR="0" lvl="0" indent="0" algn="ctr" rtl="0">
                        <a:lnSpc>
                          <a:spcPct val="100000"/>
                        </a:lnSpc>
                        <a:spcBef>
                          <a:spcPts val="0"/>
                        </a:spcBef>
                        <a:spcAft>
                          <a:spcPts val="0"/>
                        </a:spcAft>
                        <a:buClr>
                          <a:srgbClr val="000000"/>
                        </a:buClr>
                        <a:buSzPts val="1400"/>
                        <a:buFont typeface="Arial"/>
                        <a:buNone/>
                      </a:pPr>
                      <a:r>
                        <a:rPr lang="en-US" sz="1400" b="1" u="none" strike="noStrike" cap="none">
                          <a:solidFill>
                            <a:schemeClr val="lt1"/>
                          </a:solidFill>
                          <a:latin typeface="Indie Flower"/>
                          <a:ea typeface="Indie Flower"/>
                          <a:cs typeface="Indie Flower"/>
                          <a:sym typeface="Indie Flower"/>
                        </a:rPr>
                        <a:t>IV.2 Zunajšolsko udejstvovanje</a:t>
                      </a:r>
                      <a:endParaRPr sz="900" b="1" u="none" strike="noStrike" cap="none">
                        <a:solidFill>
                          <a:schemeClr val="lt1"/>
                        </a:solidFill>
                        <a:latin typeface="Indie Flower"/>
                        <a:ea typeface="Indie Flower"/>
                        <a:cs typeface="Indie Flower"/>
                        <a:sym typeface="Indie Flower"/>
                      </a:endParaRPr>
                    </a:p>
                  </a:txBody>
                  <a:tcPr marL="91425" marR="91425" marT="91425" marB="91425" anchor="ctr">
                    <a:lnL w="19050" cap="flat" cmpd="sng">
                      <a:solidFill>
                        <a:srgbClr val="FBD98C">
                          <a:alpha val="0"/>
                        </a:srgbClr>
                      </a:solidFill>
                      <a:prstDash val="solid"/>
                      <a:round/>
                      <a:headEnd type="none" w="sm" len="sm"/>
                      <a:tailEnd type="none" w="sm" len="sm"/>
                    </a:lnL>
                    <a:lnR w="19050" cap="flat" cmpd="sng">
                      <a:solidFill>
                        <a:srgbClr val="FBD98C">
                          <a:alpha val="0"/>
                        </a:srgbClr>
                      </a:solidFill>
                      <a:prstDash val="solid"/>
                      <a:round/>
                      <a:headEnd type="none" w="sm" len="sm"/>
                      <a:tailEnd type="none" w="sm" len="sm"/>
                    </a:lnR>
                    <a:lnT w="19050" cap="flat" cmpd="sng">
                      <a:solidFill>
                        <a:srgbClr val="FBD98C">
                          <a:alpha val="0"/>
                        </a:srgbClr>
                      </a:solidFill>
                      <a:prstDash val="solid"/>
                      <a:round/>
                      <a:headEnd type="none" w="sm" len="sm"/>
                      <a:tailEnd type="none" w="sm" len="sm"/>
                    </a:lnT>
                    <a:lnB w="19050" cap="flat" cmpd="sng">
                      <a:solidFill>
                        <a:srgbClr val="FBD98C">
                          <a:alpha val="0"/>
                        </a:srgbClr>
                      </a:solidFill>
                      <a:prstDash val="solid"/>
                      <a:round/>
                      <a:headEnd type="none" w="sm" len="sm"/>
                      <a:tailEnd type="none" w="sm" len="sm"/>
                    </a:lnB>
                    <a:solidFill>
                      <a:srgbClr val="5BC0C7"/>
                    </a:solidFill>
                  </a:tcPr>
                </a:tc>
                <a:tc>
                  <a:txBody>
                    <a:bodyPr/>
                    <a:lstStyle/>
                    <a:p>
                      <a:pPr marL="179999" marR="179999" lvl="0" indent="0" algn="ctr" rtl="0">
                        <a:lnSpc>
                          <a:spcPct val="100000"/>
                        </a:lnSpc>
                        <a:spcBef>
                          <a:spcPts val="0"/>
                        </a:spcBef>
                        <a:spcAft>
                          <a:spcPts val="0"/>
                        </a:spcAft>
                        <a:buClr>
                          <a:srgbClr val="000000"/>
                        </a:buClr>
                        <a:buSzPts val="1200"/>
                        <a:buFont typeface="Arial"/>
                        <a:buNone/>
                      </a:pPr>
                      <a:endParaRPr sz="1200" u="none" strike="noStrike" cap="none">
                        <a:solidFill>
                          <a:schemeClr val="dk1"/>
                        </a:solidFill>
                        <a:latin typeface="Open Sans"/>
                        <a:ea typeface="Open Sans"/>
                        <a:cs typeface="Open Sans"/>
                        <a:sym typeface="Open Sans"/>
                      </a:endParaRPr>
                    </a:p>
                    <a:p>
                      <a:pPr marL="179999" marR="179999" lvl="0" indent="0" algn="ctr" rtl="0">
                        <a:lnSpc>
                          <a:spcPct val="100000"/>
                        </a:lnSpc>
                        <a:spcBef>
                          <a:spcPts val="200"/>
                        </a:spcBef>
                        <a:spcAft>
                          <a:spcPts val="0"/>
                        </a:spcAft>
                        <a:buClr>
                          <a:srgbClr val="000000"/>
                        </a:buClr>
                        <a:buSzPts val="1400"/>
                        <a:buFont typeface="Arial"/>
                        <a:buNone/>
                      </a:pPr>
                      <a:r>
                        <a:rPr lang="en-US" sz="1400" u="none" strike="noStrike" cap="none">
                          <a:solidFill>
                            <a:schemeClr val="dk1"/>
                          </a:solidFill>
                          <a:latin typeface="Open Sans"/>
                          <a:ea typeface="Open Sans"/>
                          <a:cs typeface="Open Sans"/>
                          <a:sym typeface="Open Sans"/>
                        </a:rPr>
                        <a:t>Obštudijska priprava študentov vključuje predvsem delo v knjižnici, iskanje po internetu, individualna in skupinska svetovanja za pripravo na teoretične vidike ter pridobivanje znanja za sprotno ocenjevanje in izpite.</a:t>
                      </a:r>
                      <a:endParaRPr sz="1400" u="none" strike="noStrike" cap="none">
                        <a:solidFill>
                          <a:schemeClr val="dk1"/>
                        </a:solidFill>
                        <a:latin typeface="Open Sans"/>
                        <a:ea typeface="Open Sans"/>
                        <a:cs typeface="Open Sans"/>
                        <a:sym typeface="Open Sans"/>
                      </a:endParaRPr>
                    </a:p>
                  </a:txBody>
                  <a:tcPr marL="91425" marR="91425" marT="91425" marB="91425" anchor="ctr">
                    <a:lnL w="19050" cap="flat" cmpd="sng">
                      <a:solidFill>
                        <a:srgbClr val="FBD98C">
                          <a:alpha val="0"/>
                        </a:srgbClr>
                      </a:solidFill>
                      <a:prstDash val="solid"/>
                      <a:round/>
                      <a:headEnd type="none" w="sm" len="sm"/>
                      <a:tailEnd type="none" w="sm" len="sm"/>
                    </a:lnL>
                    <a:lnR w="19050" cap="flat" cmpd="sng">
                      <a:solidFill>
                        <a:srgbClr val="FBD98C">
                          <a:alpha val="0"/>
                        </a:srgbClr>
                      </a:solidFill>
                      <a:prstDash val="solid"/>
                      <a:round/>
                      <a:headEnd type="none" w="sm" len="sm"/>
                      <a:tailEnd type="none" w="sm" len="sm"/>
                    </a:lnR>
                    <a:lnT w="28575" cap="flat" cmpd="sng">
                      <a:solidFill>
                        <a:srgbClr val="9BD3D4"/>
                      </a:solidFill>
                      <a:prstDash val="solid"/>
                      <a:round/>
                      <a:headEnd type="none" w="sm" len="sm"/>
                      <a:tailEnd type="none" w="sm" len="sm"/>
                    </a:lnT>
                    <a:lnB w="28575" cap="flat" cmpd="sng">
                      <a:solidFill>
                        <a:srgbClr val="9BD3D4"/>
                      </a:solidFill>
                      <a:prstDash val="solid"/>
                      <a:round/>
                      <a:headEnd type="none" w="sm" len="sm"/>
                      <a:tailEnd type="none" w="sm" len="sm"/>
                    </a:lnB>
                    <a:solidFill>
                      <a:srgbClr val="FFFFFF"/>
                    </a:solidFill>
                  </a:tcPr>
                </a:tc>
                <a:extLst>
                  <a:ext uri="{0D108BD9-81ED-4DB2-BD59-A6C34878D82A}">
                    <a16:rowId xmlns:a16="http://schemas.microsoft.com/office/drawing/2014/main" val="10001"/>
                  </a:ext>
                </a:extLst>
              </a:tr>
              <a:tr h="822750">
                <a:tc>
                  <a:txBody>
                    <a:bodyPr/>
                    <a:lstStyle/>
                    <a:p>
                      <a:pPr marL="0" marR="0" lvl="0" indent="0" algn="ctr" rtl="0">
                        <a:lnSpc>
                          <a:spcPct val="100000"/>
                        </a:lnSpc>
                        <a:spcBef>
                          <a:spcPts val="0"/>
                        </a:spcBef>
                        <a:spcAft>
                          <a:spcPts val="0"/>
                        </a:spcAft>
                        <a:buClr>
                          <a:srgbClr val="000000"/>
                        </a:buClr>
                        <a:buSzPts val="1400"/>
                        <a:buFont typeface="Arial"/>
                        <a:buNone/>
                      </a:pPr>
                      <a:r>
                        <a:rPr lang="en-US" sz="1400" b="1" u="none" strike="noStrike" cap="none">
                          <a:solidFill>
                            <a:schemeClr val="lt1"/>
                          </a:solidFill>
                          <a:latin typeface="Indie Flower"/>
                          <a:ea typeface="Indie Flower"/>
                          <a:cs typeface="Indie Flower"/>
                          <a:sym typeface="Indie Flower"/>
                        </a:rPr>
                        <a:t>IV.3 Sprotno ocenjevanje</a:t>
                      </a:r>
                      <a:endParaRPr sz="900" b="1" u="none" strike="noStrike" cap="none">
                        <a:solidFill>
                          <a:schemeClr val="lt1"/>
                        </a:solidFill>
                        <a:latin typeface="Indie Flower"/>
                        <a:ea typeface="Indie Flower"/>
                        <a:cs typeface="Indie Flower"/>
                        <a:sym typeface="Indie Flower"/>
                      </a:endParaRPr>
                    </a:p>
                  </a:txBody>
                  <a:tcPr marL="91425" marR="91425" marT="91425" marB="91425" anchor="ctr">
                    <a:lnL w="19050" cap="flat" cmpd="sng">
                      <a:solidFill>
                        <a:srgbClr val="FBD98C">
                          <a:alpha val="0"/>
                        </a:srgbClr>
                      </a:solidFill>
                      <a:prstDash val="solid"/>
                      <a:round/>
                      <a:headEnd type="none" w="sm" len="sm"/>
                      <a:tailEnd type="none" w="sm" len="sm"/>
                    </a:lnL>
                    <a:lnR w="19050" cap="flat" cmpd="sng">
                      <a:solidFill>
                        <a:srgbClr val="FBD98C">
                          <a:alpha val="0"/>
                        </a:srgbClr>
                      </a:solidFill>
                      <a:prstDash val="solid"/>
                      <a:round/>
                      <a:headEnd type="none" w="sm" len="sm"/>
                      <a:tailEnd type="none" w="sm" len="sm"/>
                    </a:lnR>
                    <a:lnT w="19050" cap="flat" cmpd="sng">
                      <a:solidFill>
                        <a:srgbClr val="FBD98C">
                          <a:alpha val="0"/>
                        </a:srgbClr>
                      </a:solidFill>
                      <a:prstDash val="solid"/>
                      <a:round/>
                      <a:headEnd type="none" w="sm" len="sm"/>
                      <a:tailEnd type="none" w="sm" len="sm"/>
                    </a:lnT>
                    <a:lnB w="19050" cap="flat" cmpd="sng">
                      <a:solidFill>
                        <a:srgbClr val="FBD98C">
                          <a:alpha val="0"/>
                        </a:srgbClr>
                      </a:solidFill>
                      <a:prstDash val="solid"/>
                      <a:round/>
                      <a:headEnd type="none" w="sm" len="sm"/>
                      <a:tailEnd type="none" w="sm" len="sm"/>
                    </a:lnB>
                    <a:solidFill>
                      <a:srgbClr val="5BC0C7"/>
                    </a:solidFill>
                  </a:tcPr>
                </a:tc>
                <a:tc>
                  <a:txBody>
                    <a:bodyPr/>
                    <a:lstStyle/>
                    <a:p>
                      <a:pPr marL="179999" marR="179999" lvl="0" indent="0" algn="ctr" rtl="0">
                        <a:lnSpc>
                          <a:spcPct val="100000"/>
                        </a:lnSpc>
                        <a:spcBef>
                          <a:spcPts val="0"/>
                        </a:spcBef>
                        <a:spcAft>
                          <a:spcPts val="0"/>
                        </a:spcAft>
                        <a:buClr>
                          <a:srgbClr val="000000"/>
                        </a:buClr>
                        <a:buSzPts val="1400"/>
                        <a:buFont typeface="Arial"/>
                        <a:buNone/>
                      </a:pPr>
                      <a:r>
                        <a:rPr lang="en-US" sz="1400" u="none" strike="noStrike" cap="none">
                          <a:solidFill>
                            <a:schemeClr val="dk1"/>
                          </a:solidFill>
                          <a:latin typeface="Open Sans"/>
                          <a:ea typeface="Open Sans"/>
                          <a:cs typeface="Open Sans"/>
                          <a:sym typeface="Open Sans"/>
                        </a:rPr>
                        <a:t>Sprotno ocenjevanje poteka med semestrskim poukom z dvema testoma (ob koncu vsakega modula), projektom in vajami/seminarji/delom na podlagi posebnega točkovnega sistema:</a:t>
                      </a:r>
                      <a:endParaRPr sz="1200" u="none" strike="noStrike" cap="none">
                        <a:solidFill>
                          <a:schemeClr val="dk1"/>
                        </a:solidFill>
                        <a:latin typeface="Open Sans"/>
                        <a:ea typeface="Open Sans"/>
                        <a:cs typeface="Open Sans"/>
                        <a:sym typeface="Open Sans"/>
                      </a:endParaRPr>
                    </a:p>
                    <a:p>
                      <a:pPr marL="179999" marR="179999" lvl="0" indent="0" algn="ctr" rtl="0">
                        <a:lnSpc>
                          <a:spcPct val="100000"/>
                        </a:lnSpc>
                        <a:spcBef>
                          <a:spcPts val="200"/>
                        </a:spcBef>
                        <a:spcAft>
                          <a:spcPts val="0"/>
                        </a:spcAft>
                        <a:buClr>
                          <a:srgbClr val="000000"/>
                        </a:buClr>
                        <a:buSzPts val="1200"/>
                        <a:buFont typeface="Arial"/>
                        <a:buNone/>
                      </a:pPr>
                      <a:endParaRPr sz="1200" u="none" strike="noStrike" cap="none">
                        <a:solidFill>
                          <a:schemeClr val="dk1"/>
                        </a:solidFill>
                        <a:latin typeface="Open Sans"/>
                        <a:ea typeface="Open Sans"/>
                        <a:cs typeface="Open Sans"/>
                        <a:sym typeface="Open Sans"/>
                      </a:endParaRPr>
                    </a:p>
                    <a:p>
                      <a:pPr marL="179999" marR="179999" lvl="0" indent="0" algn="ctr" rtl="0">
                        <a:lnSpc>
                          <a:spcPct val="100000"/>
                        </a:lnSpc>
                        <a:spcBef>
                          <a:spcPts val="200"/>
                        </a:spcBef>
                        <a:spcAft>
                          <a:spcPts val="0"/>
                        </a:spcAft>
                        <a:buClr>
                          <a:srgbClr val="000000"/>
                        </a:buClr>
                        <a:buSzPts val="1200"/>
                        <a:buFont typeface="Arial"/>
                        <a:buNone/>
                      </a:pPr>
                      <a:endParaRPr sz="1200" u="none" strike="noStrike" cap="none">
                        <a:solidFill>
                          <a:schemeClr val="dk1"/>
                        </a:solidFill>
                        <a:latin typeface="Open Sans"/>
                        <a:ea typeface="Open Sans"/>
                        <a:cs typeface="Open Sans"/>
                        <a:sym typeface="Open Sans"/>
                      </a:endParaRPr>
                    </a:p>
                    <a:p>
                      <a:pPr marL="179999" marR="179999" lvl="0" indent="0" algn="ctr" rtl="0">
                        <a:lnSpc>
                          <a:spcPct val="100000"/>
                        </a:lnSpc>
                        <a:spcBef>
                          <a:spcPts val="200"/>
                        </a:spcBef>
                        <a:spcAft>
                          <a:spcPts val="0"/>
                        </a:spcAft>
                        <a:buClr>
                          <a:srgbClr val="000000"/>
                        </a:buClr>
                        <a:buSzPts val="1200"/>
                        <a:buFont typeface="Arial"/>
                        <a:buNone/>
                      </a:pPr>
                      <a:endParaRPr sz="1200" u="none" strike="noStrike" cap="none">
                        <a:solidFill>
                          <a:schemeClr val="dk1"/>
                        </a:solidFill>
                        <a:latin typeface="Open Sans"/>
                        <a:ea typeface="Open Sans"/>
                        <a:cs typeface="Open Sans"/>
                        <a:sym typeface="Open Sans"/>
                      </a:endParaRPr>
                    </a:p>
                    <a:p>
                      <a:pPr marL="179999" marR="179999" lvl="0" indent="0" algn="ctr" rtl="0">
                        <a:lnSpc>
                          <a:spcPct val="100000"/>
                        </a:lnSpc>
                        <a:spcBef>
                          <a:spcPts val="200"/>
                        </a:spcBef>
                        <a:spcAft>
                          <a:spcPts val="0"/>
                        </a:spcAft>
                        <a:buClr>
                          <a:srgbClr val="000000"/>
                        </a:buClr>
                        <a:buSzPts val="1200"/>
                        <a:buFont typeface="Arial"/>
                        <a:buNone/>
                      </a:pPr>
                      <a:endParaRPr sz="1200" u="none" strike="noStrike" cap="none">
                        <a:solidFill>
                          <a:schemeClr val="dk1"/>
                        </a:solidFill>
                        <a:latin typeface="Open Sans"/>
                        <a:ea typeface="Open Sans"/>
                        <a:cs typeface="Open Sans"/>
                        <a:sym typeface="Open Sans"/>
                      </a:endParaRPr>
                    </a:p>
                    <a:p>
                      <a:pPr marL="179999" marR="179999" lvl="0" indent="0" algn="ctr" rtl="0">
                        <a:lnSpc>
                          <a:spcPct val="100000"/>
                        </a:lnSpc>
                        <a:spcBef>
                          <a:spcPts val="200"/>
                        </a:spcBef>
                        <a:spcAft>
                          <a:spcPts val="0"/>
                        </a:spcAft>
                        <a:buClr>
                          <a:srgbClr val="000000"/>
                        </a:buClr>
                        <a:buSzPts val="1200"/>
                        <a:buFont typeface="Arial"/>
                        <a:buNone/>
                      </a:pPr>
                      <a:endParaRPr sz="1200" u="none" strike="noStrike" cap="none">
                        <a:solidFill>
                          <a:schemeClr val="dk1"/>
                        </a:solidFill>
                        <a:latin typeface="Open Sans"/>
                        <a:ea typeface="Open Sans"/>
                        <a:cs typeface="Open Sans"/>
                        <a:sym typeface="Open Sans"/>
                      </a:endParaRPr>
                    </a:p>
                    <a:p>
                      <a:pPr marL="179999" marR="179999" lvl="0" indent="0" algn="ctr" rtl="0">
                        <a:lnSpc>
                          <a:spcPct val="100000"/>
                        </a:lnSpc>
                        <a:spcBef>
                          <a:spcPts val="200"/>
                        </a:spcBef>
                        <a:spcAft>
                          <a:spcPts val="0"/>
                        </a:spcAft>
                        <a:buClr>
                          <a:srgbClr val="000000"/>
                        </a:buClr>
                        <a:buSzPts val="1200"/>
                        <a:buFont typeface="Arial"/>
                        <a:buNone/>
                      </a:pPr>
                      <a:endParaRPr sz="1200" u="none" strike="noStrike" cap="none">
                        <a:solidFill>
                          <a:schemeClr val="dk1"/>
                        </a:solidFill>
                        <a:latin typeface="Open Sans"/>
                        <a:ea typeface="Open Sans"/>
                        <a:cs typeface="Open Sans"/>
                        <a:sym typeface="Open Sans"/>
                      </a:endParaRPr>
                    </a:p>
                  </a:txBody>
                  <a:tcPr marL="91425" marR="91425" marT="91425" marB="91425" anchor="ctr">
                    <a:lnL w="19050" cap="flat" cmpd="sng">
                      <a:solidFill>
                        <a:srgbClr val="FBD98C">
                          <a:alpha val="0"/>
                        </a:srgbClr>
                      </a:solidFill>
                      <a:prstDash val="solid"/>
                      <a:round/>
                      <a:headEnd type="none" w="sm" len="sm"/>
                      <a:tailEnd type="none" w="sm" len="sm"/>
                    </a:lnL>
                    <a:lnR w="19050" cap="flat" cmpd="sng">
                      <a:solidFill>
                        <a:srgbClr val="FBD98C">
                          <a:alpha val="0"/>
                        </a:srgbClr>
                      </a:solidFill>
                      <a:prstDash val="solid"/>
                      <a:round/>
                      <a:headEnd type="none" w="sm" len="sm"/>
                      <a:tailEnd type="none" w="sm" len="sm"/>
                    </a:lnR>
                    <a:lnT w="28575" cap="flat" cmpd="sng">
                      <a:solidFill>
                        <a:srgbClr val="9BD3D4"/>
                      </a:solidFill>
                      <a:prstDash val="solid"/>
                      <a:round/>
                      <a:headEnd type="none" w="sm" len="sm"/>
                      <a:tailEnd type="none" w="sm" len="sm"/>
                    </a:lnT>
                    <a:lnB w="28575" cap="flat" cmpd="sng">
                      <a:solidFill>
                        <a:srgbClr val="9BD3D4"/>
                      </a:solidFill>
                      <a:prstDash val="solid"/>
                      <a:round/>
                      <a:headEnd type="none" w="sm" len="sm"/>
                      <a:tailEnd type="none" w="sm" len="sm"/>
                    </a:lnB>
                    <a:solidFill>
                      <a:srgbClr val="FFFFFF"/>
                    </a:solidFill>
                  </a:tcPr>
                </a:tc>
                <a:extLst>
                  <a:ext uri="{0D108BD9-81ED-4DB2-BD59-A6C34878D82A}">
                    <a16:rowId xmlns:a16="http://schemas.microsoft.com/office/drawing/2014/main" val="10002"/>
                  </a:ext>
                </a:extLst>
              </a:tr>
            </a:tbl>
          </a:graphicData>
        </a:graphic>
      </p:graphicFrame>
      <p:pic>
        <p:nvPicPr>
          <p:cNvPr id="775" name="Google Shape;775;p46"/>
          <p:cNvPicPr preferRelativeResize="0"/>
          <p:nvPr/>
        </p:nvPicPr>
        <p:blipFill rotWithShape="1">
          <a:blip r:embed="rId3">
            <a:alphaModFix/>
          </a:blip>
          <a:srcRect/>
          <a:stretch/>
        </p:blipFill>
        <p:spPr>
          <a:xfrm>
            <a:off x="2891000" y="3747454"/>
            <a:ext cx="5439134" cy="1252642"/>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779"/>
        <p:cNvGrpSpPr/>
        <p:nvPr/>
      </p:nvGrpSpPr>
      <p:grpSpPr>
        <a:xfrm>
          <a:off x="0" y="0"/>
          <a:ext cx="0" cy="0"/>
          <a:chOff x="0" y="0"/>
          <a:chExt cx="0" cy="0"/>
        </a:xfrm>
      </p:grpSpPr>
      <p:sp>
        <p:nvSpPr>
          <p:cNvPr id="780" name="Google Shape;780;p47"/>
          <p:cNvSpPr txBox="1">
            <a:spLocks noGrp="1"/>
          </p:cNvSpPr>
          <p:nvPr>
            <p:ph type="title"/>
          </p:nvPr>
        </p:nvSpPr>
        <p:spPr>
          <a:xfrm rot="-928">
            <a:off x="3893684" y="1863090"/>
            <a:ext cx="4976149" cy="2728410"/>
          </a:xfrm>
          <a:prstGeom prst="rect">
            <a:avLst/>
          </a:prstGeom>
          <a:solidFill>
            <a:schemeClr val="accent4"/>
          </a:solid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1800"/>
              <a:buNone/>
            </a:pPr>
            <a:r>
              <a:rPr lang="en-US" b="0"/>
              <a:t>Skupno število kreditnih točk ECTS za disciplino je 3,0, od tega se 1,5 kreditne točke pridobi pri pouku, 1,5 kreditne točke pa pri samostojnem (obštudijskem) delu.</a:t>
            </a:r>
            <a:endParaRPr/>
          </a:p>
        </p:txBody>
      </p:sp>
      <p:sp>
        <p:nvSpPr>
          <p:cNvPr id="781" name="Google Shape;781;p47"/>
          <p:cNvSpPr txBox="1">
            <a:spLocks noGrp="1"/>
          </p:cNvSpPr>
          <p:nvPr>
            <p:ph type="subTitle" idx="1"/>
          </p:nvPr>
        </p:nvSpPr>
        <p:spPr>
          <a:xfrm>
            <a:off x="0" y="64710"/>
            <a:ext cx="9143892" cy="15960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1200"/>
              <a:buNone/>
            </a:pPr>
            <a:r>
              <a:rPr lang="en-US" sz="3200" b="1">
                <a:latin typeface="Figtree"/>
                <a:ea typeface="Figtree"/>
                <a:cs typeface="Figtree"/>
                <a:sym typeface="Figtree"/>
              </a:rPr>
              <a:t>V. ORGANIZACIJA ZBIRANJA KREDITNIH TOČK IN OCENJEVANJE ŠTUDENTOV</a:t>
            </a:r>
            <a:endParaRPr/>
          </a:p>
        </p:txBody>
      </p:sp>
      <p:pic>
        <p:nvPicPr>
          <p:cNvPr id="782" name="Google Shape;782;p47"/>
          <p:cNvPicPr preferRelativeResize="0"/>
          <p:nvPr/>
        </p:nvPicPr>
        <p:blipFill rotWithShape="1">
          <a:blip r:embed="rId3">
            <a:alphaModFix/>
          </a:blip>
          <a:srcRect/>
          <a:stretch/>
        </p:blipFill>
        <p:spPr>
          <a:xfrm>
            <a:off x="-251930" y="1660710"/>
            <a:ext cx="3889469" cy="3996659"/>
          </a:xfrm>
          <a:prstGeom prst="rect">
            <a:avLst/>
          </a:prstGeom>
          <a:noFill/>
          <a:ln>
            <a:noFill/>
          </a:ln>
        </p:spPr>
      </p:pic>
      <p:pic>
        <p:nvPicPr>
          <p:cNvPr id="783" name="Google Shape;783;p47"/>
          <p:cNvPicPr preferRelativeResize="0"/>
          <p:nvPr/>
        </p:nvPicPr>
        <p:blipFill rotWithShape="1">
          <a:blip r:embed="rId4">
            <a:alphaModFix/>
          </a:blip>
          <a:srcRect/>
          <a:stretch/>
        </p:blipFill>
        <p:spPr>
          <a:xfrm>
            <a:off x="273799" y="1102340"/>
            <a:ext cx="1565319" cy="1768607"/>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787"/>
        <p:cNvGrpSpPr/>
        <p:nvPr/>
      </p:nvGrpSpPr>
      <p:grpSpPr>
        <a:xfrm>
          <a:off x="0" y="0"/>
          <a:ext cx="0" cy="0"/>
          <a:chOff x="0" y="0"/>
          <a:chExt cx="0" cy="0"/>
        </a:xfrm>
      </p:grpSpPr>
      <p:sp>
        <p:nvSpPr>
          <p:cNvPr id="788" name="Google Shape;788;p48"/>
          <p:cNvSpPr txBox="1">
            <a:spLocks noGrp="1"/>
          </p:cNvSpPr>
          <p:nvPr>
            <p:ph type="title"/>
          </p:nvPr>
        </p:nvSpPr>
        <p:spPr>
          <a:xfrm rot="-928">
            <a:off x="5411877" y="391198"/>
            <a:ext cx="3218457" cy="4180368"/>
          </a:xfrm>
          <a:prstGeom prst="rect">
            <a:avLst/>
          </a:prstGeom>
          <a:solidFill>
            <a:schemeClr val="accent4"/>
          </a:solid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1800"/>
              <a:buNone/>
            </a:pPr>
            <a:r>
              <a:rPr lang="en-US" sz="1400" b="0"/>
              <a:t>Ocena sprotnega ocenjevanja predstavlja 60 % končne ocene discipline. </a:t>
            </a:r>
            <a:br>
              <a:rPr lang="en-US" sz="1400" b="0"/>
            </a:br>
            <a:r>
              <a:rPr lang="en-US" sz="1400" b="0"/>
              <a:t>Testna vprašanja so odprtega tipa in izbirnega tipa ter zajemajo snov iz obeh modulov. Za odlično oceno so potrebni popolni in pravilni odgovori na vprašanja. </a:t>
            </a:r>
            <a:br>
              <a:rPr lang="en-US" sz="1400" b="0"/>
            </a:br>
            <a:r>
              <a:rPr lang="en-US" sz="1400" b="0"/>
              <a:t>Minimalna ocena iz sprotnega preverjanja, ki študentu omogoča, da se lahko prijavi na semestrski izpit, je povprečna (3).</a:t>
            </a:r>
            <a:br>
              <a:rPr lang="en-US" sz="1400" b="0"/>
            </a:br>
            <a:r>
              <a:rPr lang="en-US" sz="1400" b="0" i="1"/>
              <a:t>Opomba</a:t>
            </a:r>
            <a:r>
              <a:rPr lang="en-US" sz="1400" b="0"/>
              <a:t>: Če študenti ne izpolnijo pogojev za povprečno oceno (3), bodo morda morali opraviti dodatne individualne eksperimentalne in/ali teoretične naloge, da bodo lahko pristopili k semestrskemu izpitu.</a:t>
            </a:r>
            <a:endParaRPr/>
          </a:p>
        </p:txBody>
      </p:sp>
      <p:sp>
        <p:nvSpPr>
          <p:cNvPr id="789" name="Google Shape;789;p48"/>
          <p:cNvSpPr txBox="1">
            <a:spLocks noGrp="1"/>
          </p:cNvSpPr>
          <p:nvPr>
            <p:ph type="subTitle" idx="1"/>
          </p:nvPr>
        </p:nvSpPr>
        <p:spPr>
          <a:xfrm>
            <a:off x="0" y="0"/>
            <a:ext cx="5173137" cy="2281193"/>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1200"/>
              <a:buNone/>
            </a:pPr>
            <a:r>
              <a:rPr lang="en-US" sz="3200" b="1">
                <a:latin typeface="Figtree"/>
                <a:ea typeface="Figtree"/>
                <a:cs typeface="Figtree"/>
                <a:sym typeface="Figtree"/>
              </a:rPr>
              <a:t>V.1 Organizacija ocenjevanja in zbiranje kreditnih točk ECTS iz sprotnega ocenjevanja</a:t>
            </a:r>
            <a:endParaRPr/>
          </a:p>
        </p:txBody>
      </p:sp>
      <p:grpSp>
        <p:nvGrpSpPr>
          <p:cNvPr id="790" name="Google Shape;790;p48"/>
          <p:cNvGrpSpPr/>
          <p:nvPr/>
        </p:nvGrpSpPr>
        <p:grpSpPr>
          <a:xfrm>
            <a:off x="5082988" y="47065"/>
            <a:ext cx="3855685" cy="5009029"/>
            <a:chOff x="5192735" y="7717266"/>
            <a:chExt cx="1250175" cy="1657633"/>
          </a:xfrm>
        </p:grpSpPr>
        <p:sp>
          <p:nvSpPr>
            <p:cNvPr id="791" name="Google Shape;791;p48"/>
            <p:cNvSpPr/>
            <p:nvPr/>
          </p:nvSpPr>
          <p:spPr>
            <a:xfrm>
              <a:off x="5192735" y="7717266"/>
              <a:ext cx="1250175" cy="1657633"/>
            </a:xfrm>
            <a:custGeom>
              <a:avLst/>
              <a:gdLst/>
              <a:ahLst/>
              <a:cxnLst/>
              <a:rect l="l" t="t" r="r" b="b"/>
              <a:pathLst>
                <a:path w="50007" h="62241" extrusionOk="0">
                  <a:moveTo>
                    <a:pt x="11634" y="5412"/>
                  </a:moveTo>
                  <a:cubicBezTo>
                    <a:pt x="14235" y="5412"/>
                    <a:pt x="16943" y="5652"/>
                    <a:pt x="19343" y="5652"/>
                  </a:cubicBezTo>
                  <a:cubicBezTo>
                    <a:pt x="19401" y="5652"/>
                    <a:pt x="19458" y="5652"/>
                    <a:pt x="19516" y="5651"/>
                  </a:cubicBezTo>
                  <a:cubicBezTo>
                    <a:pt x="27866" y="5594"/>
                    <a:pt x="36235" y="5556"/>
                    <a:pt x="44585" y="5518"/>
                  </a:cubicBezTo>
                  <a:cubicBezTo>
                    <a:pt x="44737" y="5518"/>
                    <a:pt x="44890" y="5575"/>
                    <a:pt x="44985" y="5670"/>
                  </a:cubicBezTo>
                  <a:cubicBezTo>
                    <a:pt x="45117" y="5576"/>
                    <a:pt x="45287" y="5527"/>
                    <a:pt x="45455" y="5527"/>
                  </a:cubicBezTo>
                  <a:cubicBezTo>
                    <a:pt x="45796" y="5527"/>
                    <a:pt x="46132" y="5726"/>
                    <a:pt x="46145" y="6146"/>
                  </a:cubicBezTo>
                  <a:cubicBezTo>
                    <a:pt x="46335" y="14325"/>
                    <a:pt x="46392" y="22485"/>
                    <a:pt x="46240" y="30626"/>
                  </a:cubicBezTo>
                  <a:cubicBezTo>
                    <a:pt x="46164" y="34715"/>
                    <a:pt x="46050" y="38805"/>
                    <a:pt x="45879" y="42932"/>
                  </a:cubicBezTo>
                  <a:cubicBezTo>
                    <a:pt x="45746" y="46413"/>
                    <a:pt x="46069" y="50464"/>
                    <a:pt x="44928" y="53831"/>
                  </a:cubicBezTo>
                  <a:cubicBezTo>
                    <a:pt x="44909" y="53888"/>
                    <a:pt x="44909" y="53926"/>
                    <a:pt x="44890" y="53983"/>
                  </a:cubicBezTo>
                  <a:cubicBezTo>
                    <a:pt x="44890" y="54002"/>
                    <a:pt x="44871" y="54021"/>
                    <a:pt x="44833" y="54059"/>
                  </a:cubicBezTo>
                  <a:cubicBezTo>
                    <a:pt x="44966" y="54383"/>
                    <a:pt x="44775" y="54839"/>
                    <a:pt x="44243" y="54839"/>
                  </a:cubicBezTo>
                  <a:cubicBezTo>
                    <a:pt x="38301" y="54926"/>
                    <a:pt x="32319" y="54973"/>
                    <a:pt x="26334" y="54973"/>
                  </a:cubicBezTo>
                  <a:cubicBezTo>
                    <a:pt x="19253" y="54973"/>
                    <a:pt x="12166" y="54907"/>
                    <a:pt x="5136" y="54763"/>
                  </a:cubicBezTo>
                  <a:cubicBezTo>
                    <a:pt x="4927" y="54763"/>
                    <a:pt x="4794" y="54649"/>
                    <a:pt x="4756" y="54497"/>
                  </a:cubicBezTo>
                  <a:cubicBezTo>
                    <a:pt x="4729" y="54502"/>
                    <a:pt x="4702" y="54505"/>
                    <a:pt x="4675" y="54505"/>
                  </a:cubicBezTo>
                  <a:cubicBezTo>
                    <a:pt x="4515" y="54505"/>
                    <a:pt x="4373" y="54405"/>
                    <a:pt x="4356" y="54192"/>
                  </a:cubicBezTo>
                  <a:lnTo>
                    <a:pt x="4356" y="54059"/>
                  </a:lnTo>
                  <a:cubicBezTo>
                    <a:pt x="3900" y="46166"/>
                    <a:pt x="4280" y="38215"/>
                    <a:pt x="4508" y="30321"/>
                  </a:cubicBezTo>
                  <a:cubicBezTo>
                    <a:pt x="4642" y="26441"/>
                    <a:pt x="4775" y="22561"/>
                    <a:pt x="4927" y="18700"/>
                  </a:cubicBezTo>
                  <a:cubicBezTo>
                    <a:pt x="5060" y="15162"/>
                    <a:pt x="4699" y="11186"/>
                    <a:pt x="5402" y="7687"/>
                  </a:cubicBezTo>
                  <a:cubicBezTo>
                    <a:pt x="5631" y="6450"/>
                    <a:pt x="5916" y="5994"/>
                    <a:pt x="7304" y="5747"/>
                  </a:cubicBezTo>
                  <a:cubicBezTo>
                    <a:pt x="8658" y="5492"/>
                    <a:pt x="10128" y="5412"/>
                    <a:pt x="11634" y="5412"/>
                  </a:cubicBezTo>
                  <a:close/>
                  <a:moveTo>
                    <a:pt x="9843" y="1"/>
                  </a:moveTo>
                  <a:cubicBezTo>
                    <a:pt x="9682" y="1"/>
                    <a:pt x="9520" y="1"/>
                    <a:pt x="9359" y="2"/>
                  </a:cubicBezTo>
                  <a:cubicBezTo>
                    <a:pt x="6677" y="40"/>
                    <a:pt x="3614" y="326"/>
                    <a:pt x="1979" y="2437"/>
                  </a:cubicBezTo>
                  <a:cubicBezTo>
                    <a:pt x="1922" y="17368"/>
                    <a:pt x="1028" y="32319"/>
                    <a:pt x="457" y="47250"/>
                  </a:cubicBezTo>
                  <a:cubicBezTo>
                    <a:pt x="324" y="50445"/>
                    <a:pt x="0" y="53679"/>
                    <a:pt x="96" y="56855"/>
                  </a:cubicBezTo>
                  <a:cubicBezTo>
                    <a:pt x="229" y="61820"/>
                    <a:pt x="6696" y="61325"/>
                    <a:pt x="10576" y="61572"/>
                  </a:cubicBezTo>
                  <a:cubicBezTo>
                    <a:pt x="17690" y="62010"/>
                    <a:pt x="24842" y="62238"/>
                    <a:pt x="31974" y="62238"/>
                  </a:cubicBezTo>
                  <a:cubicBezTo>
                    <a:pt x="32918" y="62238"/>
                    <a:pt x="33867" y="62241"/>
                    <a:pt x="34818" y="62241"/>
                  </a:cubicBezTo>
                  <a:cubicBezTo>
                    <a:pt x="37436" y="62241"/>
                    <a:pt x="40075" y="62220"/>
                    <a:pt x="42683" y="62067"/>
                  </a:cubicBezTo>
                  <a:cubicBezTo>
                    <a:pt x="45061" y="61915"/>
                    <a:pt x="47343" y="61915"/>
                    <a:pt x="48523" y="59347"/>
                  </a:cubicBezTo>
                  <a:cubicBezTo>
                    <a:pt x="49112" y="58111"/>
                    <a:pt x="48998" y="56266"/>
                    <a:pt x="49074" y="54934"/>
                  </a:cubicBezTo>
                  <a:cubicBezTo>
                    <a:pt x="49493" y="48353"/>
                    <a:pt x="49759" y="41753"/>
                    <a:pt x="49873" y="35172"/>
                  </a:cubicBezTo>
                  <a:cubicBezTo>
                    <a:pt x="50006" y="28800"/>
                    <a:pt x="49968" y="22409"/>
                    <a:pt x="49816" y="16018"/>
                  </a:cubicBezTo>
                  <a:cubicBezTo>
                    <a:pt x="49721" y="12518"/>
                    <a:pt x="49569" y="8999"/>
                    <a:pt x="49436" y="5480"/>
                  </a:cubicBezTo>
                  <a:cubicBezTo>
                    <a:pt x="49302" y="3141"/>
                    <a:pt x="48313" y="1334"/>
                    <a:pt x="45688" y="953"/>
                  </a:cubicBezTo>
                  <a:cubicBezTo>
                    <a:pt x="44262" y="744"/>
                    <a:pt x="42797" y="820"/>
                    <a:pt x="41371" y="763"/>
                  </a:cubicBezTo>
                  <a:cubicBezTo>
                    <a:pt x="34143" y="611"/>
                    <a:pt x="26915" y="421"/>
                    <a:pt x="19687" y="250"/>
                  </a:cubicBezTo>
                  <a:cubicBezTo>
                    <a:pt x="16407" y="177"/>
                    <a:pt x="13109" y="1"/>
                    <a:pt x="9843" y="1"/>
                  </a:cubicBezTo>
                  <a:close/>
                </a:path>
              </a:pathLst>
            </a:custGeom>
            <a:solidFill>
              <a:srgbClr val="F49432"/>
            </a:solidFill>
            <a:ln w="19050" cap="flat" cmpd="sng">
              <a:solidFill>
                <a:srgbClr val="555555"/>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792" name="Google Shape;792;p48"/>
            <p:cNvSpPr/>
            <p:nvPr/>
          </p:nvSpPr>
          <p:spPr>
            <a:xfrm>
              <a:off x="5737325" y="7791578"/>
              <a:ext cx="190225" cy="15766"/>
            </a:xfrm>
            <a:custGeom>
              <a:avLst/>
              <a:gdLst/>
              <a:ahLst/>
              <a:cxnLst/>
              <a:rect l="l" t="t" r="r" b="b"/>
              <a:pathLst>
                <a:path w="7609" h="1129" extrusionOk="0">
                  <a:moveTo>
                    <a:pt x="4698" y="1"/>
                  </a:moveTo>
                  <a:cubicBezTo>
                    <a:pt x="3269" y="1"/>
                    <a:pt x="1822" y="114"/>
                    <a:pt x="438" y="187"/>
                  </a:cubicBezTo>
                  <a:cubicBezTo>
                    <a:pt x="1" y="225"/>
                    <a:pt x="1" y="891"/>
                    <a:pt x="438" y="910"/>
                  </a:cubicBezTo>
                  <a:cubicBezTo>
                    <a:pt x="1863" y="998"/>
                    <a:pt x="3356" y="1128"/>
                    <a:pt x="4826" y="1128"/>
                  </a:cubicBezTo>
                  <a:cubicBezTo>
                    <a:pt x="5573" y="1128"/>
                    <a:pt x="6314" y="1095"/>
                    <a:pt x="7038" y="1005"/>
                  </a:cubicBezTo>
                  <a:cubicBezTo>
                    <a:pt x="7609" y="929"/>
                    <a:pt x="7609" y="187"/>
                    <a:pt x="7038" y="130"/>
                  </a:cubicBezTo>
                  <a:cubicBezTo>
                    <a:pt x="6273" y="35"/>
                    <a:pt x="5488" y="1"/>
                    <a:pt x="4698" y="1"/>
                  </a:cubicBezTo>
                  <a:close/>
                </a:path>
              </a:pathLst>
            </a:custGeom>
            <a:solidFill>
              <a:srgbClr val="55555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793" name="Google Shape;793;p48"/>
            <p:cNvSpPr/>
            <p:nvPr/>
          </p:nvSpPr>
          <p:spPr>
            <a:xfrm>
              <a:off x="5793311" y="9233894"/>
              <a:ext cx="78270" cy="78544"/>
            </a:xfrm>
            <a:custGeom>
              <a:avLst/>
              <a:gdLst/>
              <a:ahLst/>
              <a:cxnLst/>
              <a:rect l="l" t="t" r="r" b="b"/>
              <a:pathLst>
                <a:path w="5174" h="5193" extrusionOk="0">
                  <a:moveTo>
                    <a:pt x="2587" y="0"/>
                  </a:moveTo>
                  <a:cubicBezTo>
                    <a:pt x="1161" y="0"/>
                    <a:pt x="0" y="1161"/>
                    <a:pt x="0" y="2587"/>
                  </a:cubicBezTo>
                  <a:cubicBezTo>
                    <a:pt x="0" y="4014"/>
                    <a:pt x="1161" y="5193"/>
                    <a:pt x="2587" y="5193"/>
                  </a:cubicBezTo>
                  <a:cubicBezTo>
                    <a:pt x="4014" y="5193"/>
                    <a:pt x="5174" y="4014"/>
                    <a:pt x="5174" y="2587"/>
                  </a:cubicBezTo>
                  <a:cubicBezTo>
                    <a:pt x="5174" y="1161"/>
                    <a:pt x="4014" y="0"/>
                    <a:pt x="2587" y="0"/>
                  </a:cubicBezTo>
                  <a:close/>
                </a:path>
              </a:pathLst>
            </a:custGeom>
            <a:solidFill>
              <a:srgbClr val="FBD98C"/>
            </a:solidFill>
            <a:ln w="19050" cap="flat" cmpd="sng">
              <a:solidFill>
                <a:srgbClr val="555555"/>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grpSp>
      <p:pic>
        <p:nvPicPr>
          <p:cNvPr id="794" name="Google Shape;794;p48"/>
          <p:cNvPicPr preferRelativeResize="0"/>
          <p:nvPr/>
        </p:nvPicPr>
        <p:blipFill rotWithShape="1">
          <a:blip r:embed="rId3">
            <a:alphaModFix/>
          </a:blip>
          <a:srcRect/>
          <a:stretch/>
        </p:blipFill>
        <p:spPr>
          <a:xfrm>
            <a:off x="447547" y="2187703"/>
            <a:ext cx="3613466" cy="2754091"/>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798"/>
        <p:cNvGrpSpPr/>
        <p:nvPr/>
      </p:nvGrpSpPr>
      <p:grpSpPr>
        <a:xfrm>
          <a:off x="0" y="0"/>
          <a:ext cx="0" cy="0"/>
          <a:chOff x="0" y="0"/>
          <a:chExt cx="0" cy="0"/>
        </a:xfrm>
      </p:grpSpPr>
      <p:sp>
        <p:nvSpPr>
          <p:cNvPr id="799" name="Google Shape;799;p49"/>
          <p:cNvSpPr txBox="1"/>
          <p:nvPr/>
        </p:nvSpPr>
        <p:spPr>
          <a:xfrm rot="-928">
            <a:off x="5687251" y="1338520"/>
            <a:ext cx="2972642" cy="2053086"/>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1800"/>
              <a:buFont typeface="Figtree"/>
              <a:buNone/>
            </a:pPr>
            <a:r>
              <a:rPr lang="en-US" sz="1400" b="0" i="0" u="none" strike="noStrike" cap="none">
                <a:solidFill>
                  <a:schemeClr val="dk1"/>
                </a:solidFill>
                <a:latin typeface="Figtree"/>
                <a:ea typeface="Figtree"/>
                <a:cs typeface="Figtree"/>
                <a:sym typeface="Figtree"/>
              </a:rPr>
              <a:t>Semestrski izpit predstavlja 40 % končne ocene. Preostali del ocene (60 %) predstavlja sprotno ocenjevanje.</a:t>
            </a:r>
            <a:endParaRPr/>
          </a:p>
        </p:txBody>
      </p:sp>
      <p:sp>
        <p:nvSpPr>
          <p:cNvPr id="800" name="Google Shape;800;p49"/>
          <p:cNvSpPr txBox="1">
            <a:spLocks noGrp="1"/>
          </p:cNvSpPr>
          <p:nvPr>
            <p:ph type="title"/>
          </p:nvPr>
        </p:nvSpPr>
        <p:spPr>
          <a:xfrm rot="-928">
            <a:off x="646715" y="1358670"/>
            <a:ext cx="1749428" cy="2630935"/>
          </a:xfrm>
          <a:prstGeom prst="rect">
            <a:avLst/>
          </a:prstGeom>
          <a:solidFill>
            <a:schemeClr val="accent4"/>
          </a:solid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1800"/>
              <a:buNone/>
            </a:pPr>
            <a:r>
              <a:rPr lang="en-US" sz="1400" b="0"/>
              <a:t>Opravljeni bodo trije izpiti, vključno z zaključnim izpitom.</a:t>
            </a:r>
            <a:endParaRPr/>
          </a:p>
        </p:txBody>
      </p:sp>
      <p:sp>
        <p:nvSpPr>
          <p:cNvPr id="801" name="Google Shape;801;p49"/>
          <p:cNvSpPr txBox="1">
            <a:spLocks noGrp="1"/>
          </p:cNvSpPr>
          <p:nvPr>
            <p:ph type="subTitle" idx="1"/>
          </p:nvPr>
        </p:nvSpPr>
        <p:spPr>
          <a:xfrm>
            <a:off x="0" y="64710"/>
            <a:ext cx="9143892" cy="890031"/>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1200"/>
              <a:buNone/>
            </a:pPr>
            <a:r>
              <a:rPr lang="en-US" sz="3200" b="1">
                <a:latin typeface="Figtree"/>
                <a:ea typeface="Figtree"/>
                <a:cs typeface="Figtree"/>
                <a:sym typeface="Figtree"/>
              </a:rPr>
              <a:t>V.2 Organizacija priprave na semestrski izpit</a:t>
            </a:r>
            <a:endParaRPr/>
          </a:p>
        </p:txBody>
      </p:sp>
      <p:grpSp>
        <p:nvGrpSpPr>
          <p:cNvPr id="802" name="Google Shape;802;p49"/>
          <p:cNvGrpSpPr/>
          <p:nvPr/>
        </p:nvGrpSpPr>
        <p:grpSpPr>
          <a:xfrm>
            <a:off x="499972" y="1060850"/>
            <a:ext cx="2017301" cy="3322897"/>
            <a:chOff x="1497000" y="5612350"/>
            <a:chExt cx="893211" cy="1651997"/>
          </a:xfrm>
        </p:grpSpPr>
        <p:sp>
          <p:nvSpPr>
            <p:cNvPr id="803" name="Google Shape;803;p49"/>
            <p:cNvSpPr/>
            <p:nvPr/>
          </p:nvSpPr>
          <p:spPr>
            <a:xfrm>
              <a:off x="1497000" y="5612350"/>
              <a:ext cx="893211" cy="1651997"/>
            </a:xfrm>
            <a:custGeom>
              <a:avLst/>
              <a:gdLst/>
              <a:ahLst/>
              <a:cxnLst/>
              <a:rect l="l" t="t" r="r" b="b"/>
              <a:pathLst>
                <a:path w="28951" h="53545" extrusionOk="0">
                  <a:moveTo>
                    <a:pt x="6273" y="5038"/>
                  </a:moveTo>
                  <a:cubicBezTo>
                    <a:pt x="6427" y="5038"/>
                    <a:pt x="6587" y="5039"/>
                    <a:pt x="6753" y="5040"/>
                  </a:cubicBezTo>
                  <a:cubicBezTo>
                    <a:pt x="7714" y="5043"/>
                    <a:pt x="8675" y="5044"/>
                    <a:pt x="9636" y="5044"/>
                  </a:cubicBezTo>
                  <a:cubicBezTo>
                    <a:pt x="11559" y="5044"/>
                    <a:pt x="13483" y="5040"/>
                    <a:pt x="15405" y="5040"/>
                  </a:cubicBezTo>
                  <a:cubicBezTo>
                    <a:pt x="18289" y="5040"/>
                    <a:pt x="21171" y="5049"/>
                    <a:pt x="24043" y="5097"/>
                  </a:cubicBezTo>
                  <a:cubicBezTo>
                    <a:pt x="24138" y="5097"/>
                    <a:pt x="24214" y="5135"/>
                    <a:pt x="24252" y="5154"/>
                  </a:cubicBezTo>
                  <a:cubicBezTo>
                    <a:pt x="24342" y="5076"/>
                    <a:pt x="24467" y="5038"/>
                    <a:pt x="24599" y="5038"/>
                  </a:cubicBezTo>
                  <a:cubicBezTo>
                    <a:pt x="24886" y="5038"/>
                    <a:pt x="25202" y="5220"/>
                    <a:pt x="25241" y="5573"/>
                  </a:cubicBezTo>
                  <a:cubicBezTo>
                    <a:pt x="26326" y="18088"/>
                    <a:pt x="27163" y="31098"/>
                    <a:pt x="25850" y="43595"/>
                  </a:cubicBezTo>
                  <a:cubicBezTo>
                    <a:pt x="25830" y="43832"/>
                    <a:pt x="25653" y="43951"/>
                    <a:pt x="25484" y="43951"/>
                  </a:cubicBezTo>
                  <a:cubicBezTo>
                    <a:pt x="25340" y="43951"/>
                    <a:pt x="25200" y="43865"/>
                    <a:pt x="25165" y="43690"/>
                  </a:cubicBezTo>
                  <a:cubicBezTo>
                    <a:pt x="25127" y="43937"/>
                    <a:pt x="24975" y="44147"/>
                    <a:pt x="24690" y="44166"/>
                  </a:cubicBezTo>
                  <a:cubicBezTo>
                    <a:pt x="20501" y="44575"/>
                    <a:pt x="16075" y="44847"/>
                    <a:pt x="11717" y="44847"/>
                  </a:cubicBezTo>
                  <a:cubicBezTo>
                    <a:pt x="9189" y="44847"/>
                    <a:pt x="6684" y="44756"/>
                    <a:pt x="4261" y="44546"/>
                  </a:cubicBezTo>
                  <a:cubicBezTo>
                    <a:pt x="4090" y="44527"/>
                    <a:pt x="3976" y="44375"/>
                    <a:pt x="3957" y="44242"/>
                  </a:cubicBezTo>
                  <a:cubicBezTo>
                    <a:pt x="3917" y="44250"/>
                    <a:pt x="3876" y="44254"/>
                    <a:pt x="3836" y="44254"/>
                  </a:cubicBezTo>
                  <a:cubicBezTo>
                    <a:pt x="3686" y="44254"/>
                    <a:pt x="3550" y="44190"/>
                    <a:pt x="3520" y="43994"/>
                  </a:cubicBezTo>
                  <a:cubicBezTo>
                    <a:pt x="2778" y="38517"/>
                    <a:pt x="2930" y="32772"/>
                    <a:pt x="2778" y="27237"/>
                  </a:cubicBezTo>
                  <a:cubicBezTo>
                    <a:pt x="2645" y="21455"/>
                    <a:pt x="2531" y="15711"/>
                    <a:pt x="2435" y="9928"/>
                  </a:cubicBezTo>
                  <a:cubicBezTo>
                    <a:pt x="2362" y="5584"/>
                    <a:pt x="2201" y="5038"/>
                    <a:pt x="6273" y="5038"/>
                  </a:cubicBezTo>
                  <a:close/>
                  <a:moveTo>
                    <a:pt x="21572" y="1"/>
                  </a:moveTo>
                  <a:cubicBezTo>
                    <a:pt x="19780" y="1"/>
                    <a:pt x="17957" y="239"/>
                    <a:pt x="16663" y="247"/>
                  </a:cubicBezTo>
                  <a:lnTo>
                    <a:pt x="8256" y="323"/>
                  </a:lnTo>
                  <a:cubicBezTo>
                    <a:pt x="5422" y="342"/>
                    <a:pt x="1865" y="209"/>
                    <a:pt x="343" y="3081"/>
                  </a:cubicBezTo>
                  <a:cubicBezTo>
                    <a:pt x="267" y="3195"/>
                    <a:pt x="172" y="3271"/>
                    <a:pt x="77" y="3328"/>
                  </a:cubicBezTo>
                  <a:cubicBezTo>
                    <a:pt x="552" y="15711"/>
                    <a:pt x="153" y="28150"/>
                    <a:pt x="552" y="40533"/>
                  </a:cubicBezTo>
                  <a:cubicBezTo>
                    <a:pt x="648" y="43424"/>
                    <a:pt x="1" y="48122"/>
                    <a:pt x="1561" y="50709"/>
                  </a:cubicBezTo>
                  <a:cubicBezTo>
                    <a:pt x="3196" y="53505"/>
                    <a:pt x="8560" y="53163"/>
                    <a:pt x="11261" y="53353"/>
                  </a:cubicBezTo>
                  <a:cubicBezTo>
                    <a:pt x="13237" y="53481"/>
                    <a:pt x="15199" y="53545"/>
                    <a:pt x="17164" y="53545"/>
                  </a:cubicBezTo>
                  <a:cubicBezTo>
                    <a:pt x="18415" y="53545"/>
                    <a:pt x="19666" y="53519"/>
                    <a:pt x="20924" y="53467"/>
                  </a:cubicBezTo>
                  <a:cubicBezTo>
                    <a:pt x="22122" y="53410"/>
                    <a:pt x="23358" y="53372"/>
                    <a:pt x="24538" y="53220"/>
                  </a:cubicBezTo>
                  <a:cubicBezTo>
                    <a:pt x="27714" y="52839"/>
                    <a:pt x="28684" y="50404"/>
                    <a:pt x="28722" y="47608"/>
                  </a:cubicBezTo>
                  <a:cubicBezTo>
                    <a:pt x="28951" y="35302"/>
                    <a:pt x="28665" y="22977"/>
                    <a:pt x="27961" y="10689"/>
                  </a:cubicBezTo>
                  <a:cubicBezTo>
                    <a:pt x="27828" y="8407"/>
                    <a:pt x="28247" y="4469"/>
                    <a:pt x="27258" y="2396"/>
                  </a:cubicBezTo>
                  <a:cubicBezTo>
                    <a:pt x="26311" y="426"/>
                    <a:pt x="23969" y="1"/>
                    <a:pt x="21572" y="1"/>
                  </a:cubicBezTo>
                  <a:close/>
                </a:path>
              </a:pathLst>
            </a:custGeom>
            <a:solidFill>
              <a:srgbClr val="FFF8CD"/>
            </a:solidFill>
            <a:ln w="19050" cap="flat" cmpd="sng">
              <a:solidFill>
                <a:srgbClr val="555555"/>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804" name="Google Shape;804;p49"/>
            <p:cNvSpPr/>
            <p:nvPr/>
          </p:nvSpPr>
          <p:spPr>
            <a:xfrm>
              <a:off x="1818625" y="5682074"/>
              <a:ext cx="234757" cy="18776"/>
            </a:xfrm>
            <a:custGeom>
              <a:avLst/>
              <a:gdLst/>
              <a:ahLst/>
              <a:cxnLst/>
              <a:rect l="l" t="t" r="r" b="b"/>
              <a:pathLst>
                <a:path w="7609" h="1128" extrusionOk="0">
                  <a:moveTo>
                    <a:pt x="4802" y="1"/>
                  </a:moveTo>
                  <a:cubicBezTo>
                    <a:pt x="3341" y="1"/>
                    <a:pt x="1862" y="126"/>
                    <a:pt x="457" y="201"/>
                  </a:cubicBezTo>
                  <a:cubicBezTo>
                    <a:pt x="1" y="220"/>
                    <a:pt x="1" y="886"/>
                    <a:pt x="457" y="905"/>
                  </a:cubicBezTo>
                  <a:cubicBezTo>
                    <a:pt x="1859" y="1004"/>
                    <a:pt x="3318" y="1128"/>
                    <a:pt x="4759" y="1128"/>
                  </a:cubicBezTo>
                  <a:cubicBezTo>
                    <a:pt x="5528" y="1128"/>
                    <a:pt x="6291" y="1092"/>
                    <a:pt x="7038" y="1000"/>
                  </a:cubicBezTo>
                  <a:cubicBezTo>
                    <a:pt x="7609" y="943"/>
                    <a:pt x="7609" y="201"/>
                    <a:pt x="7038" y="125"/>
                  </a:cubicBezTo>
                  <a:cubicBezTo>
                    <a:pt x="6306" y="34"/>
                    <a:pt x="5556" y="1"/>
                    <a:pt x="4802" y="1"/>
                  </a:cubicBezTo>
                  <a:close/>
                </a:path>
              </a:pathLst>
            </a:custGeom>
            <a:solidFill>
              <a:srgbClr val="55555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805" name="Google Shape;805;p49"/>
            <p:cNvSpPr/>
            <p:nvPr/>
          </p:nvSpPr>
          <p:spPr>
            <a:xfrm>
              <a:off x="1899776" y="7075200"/>
              <a:ext cx="95822" cy="95828"/>
            </a:xfrm>
            <a:custGeom>
              <a:avLst/>
              <a:gdLst/>
              <a:ahLst/>
              <a:cxnLst/>
              <a:rect l="l" t="t" r="r" b="b"/>
              <a:pathLst>
                <a:path w="5174" h="5175" extrusionOk="0">
                  <a:moveTo>
                    <a:pt x="2587" y="1"/>
                  </a:moveTo>
                  <a:cubicBezTo>
                    <a:pt x="1161" y="1"/>
                    <a:pt x="0" y="1161"/>
                    <a:pt x="0" y="2587"/>
                  </a:cubicBezTo>
                  <a:cubicBezTo>
                    <a:pt x="0" y="4014"/>
                    <a:pt x="1161" y="5174"/>
                    <a:pt x="2587" y="5174"/>
                  </a:cubicBezTo>
                  <a:cubicBezTo>
                    <a:pt x="4014" y="5174"/>
                    <a:pt x="5174" y="4014"/>
                    <a:pt x="5174" y="2587"/>
                  </a:cubicBezTo>
                  <a:cubicBezTo>
                    <a:pt x="5174" y="1161"/>
                    <a:pt x="4014" y="1"/>
                    <a:pt x="2587" y="1"/>
                  </a:cubicBezTo>
                  <a:close/>
                </a:path>
              </a:pathLst>
            </a:custGeom>
            <a:solidFill>
              <a:srgbClr val="FFF8CD"/>
            </a:solidFill>
            <a:ln w="19050" cap="flat" cmpd="sng">
              <a:solidFill>
                <a:srgbClr val="555555"/>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grpSp>
      <p:grpSp>
        <p:nvGrpSpPr>
          <p:cNvPr id="806" name="Google Shape;806;p49"/>
          <p:cNvGrpSpPr/>
          <p:nvPr/>
        </p:nvGrpSpPr>
        <p:grpSpPr>
          <a:xfrm>
            <a:off x="5523078" y="1219977"/>
            <a:ext cx="3392203" cy="3109981"/>
            <a:chOff x="2610017" y="7642131"/>
            <a:chExt cx="2236400" cy="1939825"/>
          </a:xfrm>
        </p:grpSpPr>
        <p:sp>
          <p:nvSpPr>
            <p:cNvPr id="807" name="Google Shape;807;p49"/>
            <p:cNvSpPr/>
            <p:nvPr/>
          </p:nvSpPr>
          <p:spPr>
            <a:xfrm>
              <a:off x="2610017" y="7642131"/>
              <a:ext cx="2236400" cy="1939825"/>
            </a:xfrm>
            <a:custGeom>
              <a:avLst/>
              <a:gdLst/>
              <a:ahLst/>
              <a:cxnLst/>
              <a:rect l="l" t="t" r="r" b="b"/>
              <a:pathLst>
                <a:path w="89456" h="77593" extrusionOk="0">
                  <a:moveTo>
                    <a:pt x="37841" y="4926"/>
                  </a:moveTo>
                  <a:cubicBezTo>
                    <a:pt x="39169" y="4926"/>
                    <a:pt x="40498" y="4928"/>
                    <a:pt x="41827" y="4933"/>
                  </a:cubicBezTo>
                  <a:cubicBezTo>
                    <a:pt x="53062" y="4988"/>
                    <a:pt x="64314" y="5905"/>
                    <a:pt x="75532" y="5905"/>
                  </a:cubicBezTo>
                  <a:cubicBezTo>
                    <a:pt x="75862" y="5905"/>
                    <a:pt x="76192" y="5904"/>
                    <a:pt x="76521" y="5903"/>
                  </a:cubicBezTo>
                  <a:cubicBezTo>
                    <a:pt x="76597" y="6112"/>
                    <a:pt x="76750" y="6264"/>
                    <a:pt x="76997" y="6264"/>
                  </a:cubicBezTo>
                  <a:cubicBezTo>
                    <a:pt x="80896" y="6454"/>
                    <a:pt x="80268" y="15755"/>
                    <a:pt x="80497" y="18513"/>
                  </a:cubicBezTo>
                  <a:cubicBezTo>
                    <a:pt x="80744" y="22146"/>
                    <a:pt x="80934" y="25798"/>
                    <a:pt x="81086" y="29431"/>
                  </a:cubicBezTo>
                  <a:cubicBezTo>
                    <a:pt x="81219" y="33064"/>
                    <a:pt x="81315" y="36735"/>
                    <a:pt x="81372" y="40368"/>
                  </a:cubicBezTo>
                  <a:cubicBezTo>
                    <a:pt x="81391" y="42023"/>
                    <a:pt x="81391" y="43659"/>
                    <a:pt x="81391" y="45333"/>
                  </a:cubicBezTo>
                  <a:cubicBezTo>
                    <a:pt x="81426" y="46387"/>
                    <a:pt x="81932" y="51658"/>
                    <a:pt x="80099" y="51658"/>
                  </a:cubicBezTo>
                  <a:cubicBezTo>
                    <a:pt x="79982" y="51658"/>
                    <a:pt x="79854" y="51636"/>
                    <a:pt x="79717" y="51590"/>
                  </a:cubicBezTo>
                  <a:cubicBezTo>
                    <a:pt x="79677" y="51577"/>
                    <a:pt x="79641" y="51571"/>
                    <a:pt x="79608" y="51571"/>
                  </a:cubicBezTo>
                  <a:cubicBezTo>
                    <a:pt x="79502" y="51571"/>
                    <a:pt x="79433" y="51636"/>
                    <a:pt x="79374" y="51724"/>
                  </a:cubicBezTo>
                  <a:cubicBezTo>
                    <a:pt x="73829" y="51544"/>
                    <a:pt x="68280" y="51471"/>
                    <a:pt x="62732" y="51471"/>
                  </a:cubicBezTo>
                  <a:cubicBezTo>
                    <a:pt x="56500" y="51471"/>
                    <a:pt x="50271" y="51564"/>
                    <a:pt x="44053" y="51705"/>
                  </a:cubicBezTo>
                  <a:cubicBezTo>
                    <a:pt x="38270" y="51819"/>
                    <a:pt x="32469" y="52009"/>
                    <a:pt x="26687" y="52237"/>
                  </a:cubicBezTo>
                  <a:cubicBezTo>
                    <a:pt x="21057" y="52427"/>
                    <a:pt x="15350" y="52465"/>
                    <a:pt x="9739" y="52998"/>
                  </a:cubicBezTo>
                  <a:cubicBezTo>
                    <a:pt x="9725" y="52898"/>
                    <a:pt x="9635" y="52819"/>
                    <a:pt x="9534" y="52819"/>
                  </a:cubicBezTo>
                  <a:cubicBezTo>
                    <a:pt x="9501" y="52819"/>
                    <a:pt x="9468" y="52827"/>
                    <a:pt x="9435" y="52846"/>
                  </a:cubicBezTo>
                  <a:cubicBezTo>
                    <a:pt x="9283" y="52941"/>
                    <a:pt x="9111" y="53017"/>
                    <a:pt x="8978" y="53055"/>
                  </a:cubicBezTo>
                  <a:lnTo>
                    <a:pt x="8332" y="53131"/>
                  </a:lnTo>
                  <a:cubicBezTo>
                    <a:pt x="8236" y="53131"/>
                    <a:pt x="8160" y="53188"/>
                    <a:pt x="8103" y="53226"/>
                  </a:cubicBezTo>
                  <a:cubicBezTo>
                    <a:pt x="6030" y="53055"/>
                    <a:pt x="6049" y="48395"/>
                    <a:pt x="6049" y="46911"/>
                  </a:cubicBezTo>
                  <a:cubicBezTo>
                    <a:pt x="6049" y="45066"/>
                    <a:pt x="6030" y="43240"/>
                    <a:pt x="6049" y="41433"/>
                  </a:cubicBezTo>
                  <a:cubicBezTo>
                    <a:pt x="6068" y="37610"/>
                    <a:pt x="6125" y="33806"/>
                    <a:pt x="6220" y="29964"/>
                  </a:cubicBezTo>
                  <a:cubicBezTo>
                    <a:pt x="6410" y="22337"/>
                    <a:pt x="6886" y="14709"/>
                    <a:pt x="7285" y="7101"/>
                  </a:cubicBezTo>
                  <a:cubicBezTo>
                    <a:pt x="7285" y="7006"/>
                    <a:pt x="7285" y="6930"/>
                    <a:pt x="7266" y="6892"/>
                  </a:cubicBezTo>
                  <a:cubicBezTo>
                    <a:pt x="7976" y="5387"/>
                    <a:pt x="10385" y="5124"/>
                    <a:pt x="12559" y="5124"/>
                  </a:cubicBezTo>
                  <a:cubicBezTo>
                    <a:pt x="13729" y="5124"/>
                    <a:pt x="14831" y="5200"/>
                    <a:pt x="15564" y="5200"/>
                  </a:cubicBezTo>
                  <a:cubicBezTo>
                    <a:pt x="15622" y="5200"/>
                    <a:pt x="15678" y="5200"/>
                    <a:pt x="15731" y="5199"/>
                  </a:cubicBezTo>
                  <a:cubicBezTo>
                    <a:pt x="18508" y="5142"/>
                    <a:pt x="21323" y="5085"/>
                    <a:pt x="24100" y="5028"/>
                  </a:cubicBezTo>
                  <a:cubicBezTo>
                    <a:pt x="28686" y="4954"/>
                    <a:pt x="33260" y="4926"/>
                    <a:pt x="37841" y="4926"/>
                  </a:cubicBezTo>
                  <a:close/>
                  <a:moveTo>
                    <a:pt x="60555" y="1"/>
                  </a:moveTo>
                  <a:cubicBezTo>
                    <a:pt x="52470" y="1"/>
                    <a:pt x="44382" y="85"/>
                    <a:pt x="36316" y="85"/>
                  </a:cubicBezTo>
                  <a:cubicBezTo>
                    <a:pt x="35484" y="85"/>
                    <a:pt x="34652" y="84"/>
                    <a:pt x="33820" y="82"/>
                  </a:cubicBezTo>
                  <a:cubicBezTo>
                    <a:pt x="25812" y="63"/>
                    <a:pt x="17823" y="63"/>
                    <a:pt x="9796" y="63"/>
                  </a:cubicBezTo>
                  <a:cubicBezTo>
                    <a:pt x="9411" y="63"/>
                    <a:pt x="9013" y="58"/>
                    <a:pt x="8608" y="58"/>
                  </a:cubicBezTo>
                  <a:cubicBezTo>
                    <a:pt x="6652" y="58"/>
                    <a:pt x="4541" y="176"/>
                    <a:pt x="3044" y="1547"/>
                  </a:cubicBezTo>
                  <a:cubicBezTo>
                    <a:pt x="2036" y="2460"/>
                    <a:pt x="1522" y="3677"/>
                    <a:pt x="1370" y="4990"/>
                  </a:cubicBezTo>
                  <a:cubicBezTo>
                    <a:pt x="1237" y="5085"/>
                    <a:pt x="1180" y="5218"/>
                    <a:pt x="1142" y="5408"/>
                  </a:cubicBezTo>
                  <a:cubicBezTo>
                    <a:pt x="96" y="14823"/>
                    <a:pt x="0" y="24448"/>
                    <a:pt x="0" y="33939"/>
                  </a:cubicBezTo>
                  <a:cubicBezTo>
                    <a:pt x="0" y="38866"/>
                    <a:pt x="134" y="43792"/>
                    <a:pt x="324" y="48718"/>
                  </a:cubicBezTo>
                  <a:cubicBezTo>
                    <a:pt x="438" y="51990"/>
                    <a:pt x="286" y="55718"/>
                    <a:pt x="1693" y="58799"/>
                  </a:cubicBezTo>
                  <a:cubicBezTo>
                    <a:pt x="2930" y="61462"/>
                    <a:pt x="5174" y="62565"/>
                    <a:pt x="7970" y="62946"/>
                  </a:cubicBezTo>
                  <a:cubicBezTo>
                    <a:pt x="10376" y="63258"/>
                    <a:pt x="12827" y="63326"/>
                    <a:pt x="15281" y="63326"/>
                  </a:cubicBezTo>
                  <a:cubicBezTo>
                    <a:pt x="17134" y="63326"/>
                    <a:pt x="18989" y="63287"/>
                    <a:pt x="20826" y="63287"/>
                  </a:cubicBezTo>
                  <a:cubicBezTo>
                    <a:pt x="20998" y="63287"/>
                    <a:pt x="21170" y="63288"/>
                    <a:pt x="21342" y="63288"/>
                  </a:cubicBezTo>
                  <a:cubicBezTo>
                    <a:pt x="26002" y="63288"/>
                    <a:pt x="30624" y="63307"/>
                    <a:pt x="35284" y="63307"/>
                  </a:cubicBezTo>
                  <a:cubicBezTo>
                    <a:pt x="34942" y="67359"/>
                    <a:pt x="32678" y="70174"/>
                    <a:pt x="28893" y="71791"/>
                  </a:cubicBezTo>
                  <a:cubicBezTo>
                    <a:pt x="28532" y="71943"/>
                    <a:pt x="28494" y="72266"/>
                    <a:pt x="28627" y="72551"/>
                  </a:cubicBezTo>
                  <a:cubicBezTo>
                    <a:pt x="28380" y="72913"/>
                    <a:pt x="28494" y="73407"/>
                    <a:pt x="28513" y="73864"/>
                  </a:cubicBezTo>
                  <a:cubicBezTo>
                    <a:pt x="28532" y="74530"/>
                    <a:pt x="28570" y="75214"/>
                    <a:pt x="28627" y="75880"/>
                  </a:cubicBezTo>
                  <a:cubicBezTo>
                    <a:pt x="28663" y="76151"/>
                    <a:pt x="28888" y="76319"/>
                    <a:pt x="29122" y="76319"/>
                  </a:cubicBezTo>
                  <a:cubicBezTo>
                    <a:pt x="29134" y="76319"/>
                    <a:pt x="29147" y="76318"/>
                    <a:pt x="29159" y="76317"/>
                  </a:cubicBezTo>
                  <a:cubicBezTo>
                    <a:pt x="33300" y="77407"/>
                    <a:pt x="37811" y="77592"/>
                    <a:pt x="42170" y="77592"/>
                  </a:cubicBezTo>
                  <a:cubicBezTo>
                    <a:pt x="43136" y="77592"/>
                    <a:pt x="44096" y="77583"/>
                    <a:pt x="45042" y="77573"/>
                  </a:cubicBezTo>
                  <a:cubicBezTo>
                    <a:pt x="50292" y="77497"/>
                    <a:pt x="55808" y="77269"/>
                    <a:pt x="60962" y="76070"/>
                  </a:cubicBezTo>
                  <a:cubicBezTo>
                    <a:pt x="61210" y="76032"/>
                    <a:pt x="61305" y="75842"/>
                    <a:pt x="61324" y="75633"/>
                  </a:cubicBezTo>
                  <a:cubicBezTo>
                    <a:pt x="61398" y="75693"/>
                    <a:pt x="61500" y="75726"/>
                    <a:pt x="61597" y="75726"/>
                  </a:cubicBezTo>
                  <a:cubicBezTo>
                    <a:pt x="61748" y="75726"/>
                    <a:pt x="61890" y="75646"/>
                    <a:pt x="61913" y="75462"/>
                  </a:cubicBezTo>
                  <a:cubicBezTo>
                    <a:pt x="62161" y="74206"/>
                    <a:pt x="62142" y="72970"/>
                    <a:pt x="61875" y="71695"/>
                  </a:cubicBezTo>
                  <a:cubicBezTo>
                    <a:pt x="61818" y="71543"/>
                    <a:pt x="61723" y="71410"/>
                    <a:pt x="61609" y="71372"/>
                  </a:cubicBezTo>
                  <a:cubicBezTo>
                    <a:pt x="61685" y="71125"/>
                    <a:pt x="61628" y="70840"/>
                    <a:pt x="61343" y="70649"/>
                  </a:cubicBezTo>
                  <a:cubicBezTo>
                    <a:pt x="58547" y="68728"/>
                    <a:pt x="57196" y="66446"/>
                    <a:pt x="56568" y="63307"/>
                  </a:cubicBezTo>
                  <a:lnTo>
                    <a:pt x="56568" y="63307"/>
                  </a:lnTo>
                  <a:cubicBezTo>
                    <a:pt x="59608" y="63314"/>
                    <a:pt x="62650" y="63327"/>
                    <a:pt x="65692" y="63327"/>
                  </a:cubicBezTo>
                  <a:cubicBezTo>
                    <a:pt x="71520" y="63327"/>
                    <a:pt x="77348" y="63278"/>
                    <a:pt x="83160" y="63041"/>
                  </a:cubicBezTo>
                  <a:cubicBezTo>
                    <a:pt x="83179" y="63041"/>
                    <a:pt x="83198" y="63022"/>
                    <a:pt x="83217" y="63022"/>
                  </a:cubicBezTo>
                  <a:cubicBezTo>
                    <a:pt x="83359" y="63039"/>
                    <a:pt x="83501" y="63047"/>
                    <a:pt x="83643" y="63047"/>
                  </a:cubicBezTo>
                  <a:cubicBezTo>
                    <a:pt x="84772" y="63047"/>
                    <a:pt x="85878" y="62527"/>
                    <a:pt x="86774" y="61767"/>
                  </a:cubicBezTo>
                  <a:cubicBezTo>
                    <a:pt x="88771" y="60055"/>
                    <a:pt x="89189" y="57335"/>
                    <a:pt x="89265" y="54824"/>
                  </a:cubicBezTo>
                  <a:cubicBezTo>
                    <a:pt x="89455" y="47235"/>
                    <a:pt x="88999" y="39588"/>
                    <a:pt x="88904" y="31999"/>
                  </a:cubicBezTo>
                  <a:cubicBezTo>
                    <a:pt x="88809" y="24296"/>
                    <a:pt x="88714" y="16592"/>
                    <a:pt x="88619" y="8908"/>
                  </a:cubicBezTo>
                  <a:cubicBezTo>
                    <a:pt x="88600" y="6492"/>
                    <a:pt x="88714" y="3601"/>
                    <a:pt x="87002" y="1661"/>
                  </a:cubicBezTo>
                  <a:cubicBezTo>
                    <a:pt x="86132" y="672"/>
                    <a:pt x="84997" y="150"/>
                    <a:pt x="83813" y="150"/>
                  </a:cubicBezTo>
                  <a:cubicBezTo>
                    <a:pt x="83288" y="150"/>
                    <a:pt x="82753" y="252"/>
                    <a:pt x="82228" y="463"/>
                  </a:cubicBezTo>
                  <a:cubicBezTo>
                    <a:pt x="82132" y="368"/>
                    <a:pt x="82018" y="330"/>
                    <a:pt x="81847" y="310"/>
                  </a:cubicBezTo>
                  <a:cubicBezTo>
                    <a:pt x="74763" y="66"/>
                    <a:pt x="67660" y="1"/>
                    <a:pt x="60555" y="1"/>
                  </a:cubicBezTo>
                  <a:close/>
                </a:path>
              </a:pathLst>
            </a:custGeom>
            <a:solidFill>
              <a:srgbClr val="5BC0C7"/>
            </a:solidFill>
            <a:ln w="19050" cap="flat" cmpd="sng">
              <a:solidFill>
                <a:srgbClr val="555555"/>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808" name="Google Shape;808;p49"/>
            <p:cNvSpPr/>
            <p:nvPr/>
          </p:nvSpPr>
          <p:spPr>
            <a:xfrm>
              <a:off x="3703578" y="9025146"/>
              <a:ext cx="102361" cy="102362"/>
            </a:xfrm>
            <a:custGeom>
              <a:avLst/>
              <a:gdLst/>
              <a:ahLst/>
              <a:cxnLst/>
              <a:rect l="l" t="t" r="r" b="b"/>
              <a:pathLst>
                <a:path w="5175" h="5175" extrusionOk="0">
                  <a:moveTo>
                    <a:pt x="2587" y="0"/>
                  </a:moveTo>
                  <a:cubicBezTo>
                    <a:pt x="1161" y="0"/>
                    <a:pt x="1" y="1161"/>
                    <a:pt x="1" y="2587"/>
                  </a:cubicBezTo>
                  <a:cubicBezTo>
                    <a:pt x="1" y="4014"/>
                    <a:pt x="1161" y="5174"/>
                    <a:pt x="2587" y="5174"/>
                  </a:cubicBezTo>
                  <a:cubicBezTo>
                    <a:pt x="4014" y="5174"/>
                    <a:pt x="5174" y="4014"/>
                    <a:pt x="5174" y="2587"/>
                  </a:cubicBezTo>
                  <a:cubicBezTo>
                    <a:pt x="5174" y="1161"/>
                    <a:pt x="4014" y="0"/>
                    <a:pt x="2587" y="0"/>
                  </a:cubicBezTo>
                  <a:close/>
                </a:path>
              </a:pathLst>
            </a:custGeom>
            <a:solidFill>
              <a:srgbClr val="D8EEF9"/>
            </a:solidFill>
            <a:ln w="19050" cap="flat" cmpd="sng">
              <a:solidFill>
                <a:srgbClr val="555555"/>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809" name="Google Shape;809;p49"/>
            <p:cNvSpPr/>
            <p:nvPr/>
          </p:nvSpPr>
          <p:spPr>
            <a:xfrm>
              <a:off x="3329150" y="9447725"/>
              <a:ext cx="831250" cy="130800"/>
            </a:xfrm>
            <a:custGeom>
              <a:avLst/>
              <a:gdLst/>
              <a:ahLst/>
              <a:cxnLst/>
              <a:rect l="l" t="t" r="r" b="b"/>
              <a:pathLst>
                <a:path w="33250" h="5232" fill="none" extrusionOk="0">
                  <a:moveTo>
                    <a:pt x="1" y="476"/>
                  </a:moveTo>
                  <a:cubicBezTo>
                    <a:pt x="1" y="476"/>
                    <a:pt x="17861" y="5232"/>
                    <a:pt x="33249" y="1"/>
                  </a:cubicBezTo>
                </a:path>
              </a:pathLst>
            </a:custGeom>
            <a:noFill/>
            <a:ln w="19050" cap="flat" cmpd="sng">
              <a:solidFill>
                <a:srgbClr val="555555"/>
              </a:solidFill>
              <a:prstDash val="solid"/>
              <a:miter lim="1902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810" name="Google Shape;810;p49"/>
            <p:cNvSpPr/>
            <p:nvPr/>
          </p:nvSpPr>
          <p:spPr>
            <a:xfrm>
              <a:off x="3496075" y="9220425"/>
              <a:ext cx="531175" cy="8125"/>
            </a:xfrm>
            <a:custGeom>
              <a:avLst/>
              <a:gdLst/>
              <a:ahLst/>
              <a:cxnLst/>
              <a:rect l="l" t="t" r="r" b="b"/>
              <a:pathLst>
                <a:path w="21247" h="325" fill="none" extrusionOk="0">
                  <a:moveTo>
                    <a:pt x="0" y="324"/>
                  </a:moveTo>
                  <a:lnTo>
                    <a:pt x="21246" y="1"/>
                  </a:lnTo>
                </a:path>
              </a:pathLst>
            </a:custGeom>
            <a:noFill/>
            <a:ln w="19050" cap="flat" cmpd="sng">
              <a:solidFill>
                <a:srgbClr val="555555"/>
              </a:solidFill>
              <a:prstDash val="solid"/>
              <a:miter lim="1902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grpSp>
      <p:sp>
        <p:nvSpPr>
          <p:cNvPr id="811" name="Google Shape;811;p49"/>
          <p:cNvSpPr txBox="1"/>
          <p:nvPr/>
        </p:nvSpPr>
        <p:spPr>
          <a:xfrm rot="-928">
            <a:off x="3223018" y="1436624"/>
            <a:ext cx="1749428" cy="2630935"/>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1800"/>
              <a:buFont typeface="Figtree"/>
              <a:buNone/>
            </a:pPr>
            <a:r>
              <a:rPr lang="en-US" sz="1400" b="0" i="0" u="none" strike="noStrike" cap="none">
                <a:solidFill>
                  <a:schemeClr val="dk1"/>
                </a:solidFill>
                <a:latin typeface="Figtree"/>
                <a:ea typeface="Figtree"/>
                <a:cs typeface="Figtree"/>
                <a:sym typeface="Figtree"/>
              </a:rPr>
              <a:t>A: 80 - 100%</a:t>
            </a:r>
            <a:endParaRPr/>
          </a:p>
          <a:p>
            <a:pPr marL="0" marR="0" lvl="0" indent="0" algn="ctr" rtl="0">
              <a:lnSpc>
                <a:spcPct val="100000"/>
              </a:lnSpc>
              <a:spcBef>
                <a:spcPts val="0"/>
              </a:spcBef>
              <a:spcAft>
                <a:spcPts val="0"/>
              </a:spcAft>
              <a:buClr>
                <a:schemeClr val="dk1"/>
              </a:buClr>
              <a:buSzPts val="1800"/>
              <a:buFont typeface="Figtree"/>
              <a:buNone/>
            </a:pPr>
            <a:r>
              <a:rPr lang="en-US" sz="1400" b="0" i="0" u="none" strike="noStrike" cap="none">
                <a:solidFill>
                  <a:schemeClr val="dk1"/>
                </a:solidFill>
                <a:latin typeface="Figtree"/>
                <a:ea typeface="Figtree"/>
                <a:cs typeface="Figtree"/>
                <a:sym typeface="Figtree"/>
              </a:rPr>
              <a:t>B: 60 - 79.99%</a:t>
            </a:r>
            <a:endParaRPr/>
          </a:p>
          <a:p>
            <a:pPr marL="0" marR="0" lvl="0" indent="0" algn="ctr" rtl="0">
              <a:lnSpc>
                <a:spcPct val="100000"/>
              </a:lnSpc>
              <a:spcBef>
                <a:spcPts val="0"/>
              </a:spcBef>
              <a:spcAft>
                <a:spcPts val="0"/>
              </a:spcAft>
              <a:buClr>
                <a:schemeClr val="dk1"/>
              </a:buClr>
              <a:buSzPts val="1800"/>
              <a:buFont typeface="Figtree"/>
              <a:buNone/>
            </a:pPr>
            <a:r>
              <a:rPr lang="en-US" sz="1400" b="0" i="0" u="none" strike="noStrike" cap="none">
                <a:solidFill>
                  <a:schemeClr val="dk1"/>
                </a:solidFill>
                <a:latin typeface="Figtree"/>
                <a:ea typeface="Figtree"/>
                <a:cs typeface="Figtree"/>
                <a:sym typeface="Figtree"/>
              </a:rPr>
              <a:t>C: 40 - 59.99%</a:t>
            </a:r>
            <a:endParaRPr/>
          </a:p>
          <a:p>
            <a:pPr marL="0" marR="0" lvl="0" indent="0" algn="ctr" rtl="0">
              <a:lnSpc>
                <a:spcPct val="100000"/>
              </a:lnSpc>
              <a:spcBef>
                <a:spcPts val="0"/>
              </a:spcBef>
              <a:spcAft>
                <a:spcPts val="0"/>
              </a:spcAft>
              <a:buClr>
                <a:schemeClr val="dk1"/>
              </a:buClr>
              <a:buSzPts val="1800"/>
              <a:buFont typeface="Figtree"/>
              <a:buNone/>
            </a:pPr>
            <a:r>
              <a:rPr lang="en-US" sz="1400" b="0" i="0" u="none" strike="noStrike" cap="none">
                <a:solidFill>
                  <a:schemeClr val="dk1"/>
                </a:solidFill>
                <a:latin typeface="Figtree"/>
                <a:ea typeface="Figtree"/>
                <a:cs typeface="Figtree"/>
                <a:sym typeface="Figtree"/>
              </a:rPr>
              <a:t>D: 30 - 39.99%</a:t>
            </a:r>
            <a:endParaRPr/>
          </a:p>
          <a:p>
            <a:pPr marL="0" marR="0" lvl="0" indent="0" algn="ctr" rtl="0">
              <a:lnSpc>
                <a:spcPct val="100000"/>
              </a:lnSpc>
              <a:spcBef>
                <a:spcPts val="0"/>
              </a:spcBef>
              <a:spcAft>
                <a:spcPts val="0"/>
              </a:spcAft>
              <a:buClr>
                <a:schemeClr val="dk1"/>
              </a:buClr>
              <a:buSzPts val="1800"/>
              <a:buFont typeface="Figtree"/>
              <a:buNone/>
            </a:pPr>
            <a:r>
              <a:rPr lang="en-US" sz="1400" b="0" i="0" u="none" strike="noStrike" cap="none">
                <a:solidFill>
                  <a:schemeClr val="dk1"/>
                </a:solidFill>
                <a:latin typeface="Figtree"/>
                <a:ea typeface="Figtree"/>
                <a:cs typeface="Figtree"/>
                <a:sym typeface="Figtree"/>
              </a:rPr>
              <a:t>F: pod 30 %</a:t>
            </a:r>
            <a:endParaRPr/>
          </a:p>
        </p:txBody>
      </p:sp>
      <p:grpSp>
        <p:nvGrpSpPr>
          <p:cNvPr id="812" name="Google Shape;812;p49"/>
          <p:cNvGrpSpPr/>
          <p:nvPr/>
        </p:nvGrpSpPr>
        <p:grpSpPr>
          <a:xfrm>
            <a:off x="3062497" y="1154979"/>
            <a:ext cx="2067559" cy="3195149"/>
            <a:chOff x="5192735" y="7717266"/>
            <a:chExt cx="1250175" cy="1657633"/>
          </a:xfrm>
        </p:grpSpPr>
        <p:sp>
          <p:nvSpPr>
            <p:cNvPr id="813" name="Google Shape;813;p49"/>
            <p:cNvSpPr/>
            <p:nvPr/>
          </p:nvSpPr>
          <p:spPr>
            <a:xfrm>
              <a:off x="5192735" y="7717266"/>
              <a:ext cx="1250175" cy="1657633"/>
            </a:xfrm>
            <a:custGeom>
              <a:avLst/>
              <a:gdLst/>
              <a:ahLst/>
              <a:cxnLst/>
              <a:rect l="l" t="t" r="r" b="b"/>
              <a:pathLst>
                <a:path w="50007" h="62241" extrusionOk="0">
                  <a:moveTo>
                    <a:pt x="11634" y="5412"/>
                  </a:moveTo>
                  <a:cubicBezTo>
                    <a:pt x="14235" y="5412"/>
                    <a:pt x="16943" y="5652"/>
                    <a:pt x="19343" y="5652"/>
                  </a:cubicBezTo>
                  <a:cubicBezTo>
                    <a:pt x="19401" y="5652"/>
                    <a:pt x="19458" y="5652"/>
                    <a:pt x="19516" y="5651"/>
                  </a:cubicBezTo>
                  <a:cubicBezTo>
                    <a:pt x="27866" y="5594"/>
                    <a:pt x="36235" y="5556"/>
                    <a:pt x="44585" y="5518"/>
                  </a:cubicBezTo>
                  <a:cubicBezTo>
                    <a:pt x="44737" y="5518"/>
                    <a:pt x="44890" y="5575"/>
                    <a:pt x="44985" y="5670"/>
                  </a:cubicBezTo>
                  <a:cubicBezTo>
                    <a:pt x="45117" y="5576"/>
                    <a:pt x="45287" y="5527"/>
                    <a:pt x="45455" y="5527"/>
                  </a:cubicBezTo>
                  <a:cubicBezTo>
                    <a:pt x="45796" y="5527"/>
                    <a:pt x="46132" y="5726"/>
                    <a:pt x="46145" y="6146"/>
                  </a:cubicBezTo>
                  <a:cubicBezTo>
                    <a:pt x="46335" y="14325"/>
                    <a:pt x="46392" y="22485"/>
                    <a:pt x="46240" y="30626"/>
                  </a:cubicBezTo>
                  <a:cubicBezTo>
                    <a:pt x="46164" y="34715"/>
                    <a:pt x="46050" y="38805"/>
                    <a:pt x="45879" y="42932"/>
                  </a:cubicBezTo>
                  <a:cubicBezTo>
                    <a:pt x="45746" y="46413"/>
                    <a:pt x="46069" y="50464"/>
                    <a:pt x="44928" y="53831"/>
                  </a:cubicBezTo>
                  <a:cubicBezTo>
                    <a:pt x="44909" y="53888"/>
                    <a:pt x="44909" y="53926"/>
                    <a:pt x="44890" y="53983"/>
                  </a:cubicBezTo>
                  <a:cubicBezTo>
                    <a:pt x="44890" y="54002"/>
                    <a:pt x="44871" y="54021"/>
                    <a:pt x="44833" y="54059"/>
                  </a:cubicBezTo>
                  <a:cubicBezTo>
                    <a:pt x="44966" y="54383"/>
                    <a:pt x="44775" y="54839"/>
                    <a:pt x="44243" y="54839"/>
                  </a:cubicBezTo>
                  <a:cubicBezTo>
                    <a:pt x="38301" y="54926"/>
                    <a:pt x="32319" y="54973"/>
                    <a:pt x="26334" y="54973"/>
                  </a:cubicBezTo>
                  <a:cubicBezTo>
                    <a:pt x="19253" y="54973"/>
                    <a:pt x="12166" y="54907"/>
                    <a:pt x="5136" y="54763"/>
                  </a:cubicBezTo>
                  <a:cubicBezTo>
                    <a:pt x="4927" y="54763"/>
                    <a:pt x="4794" y="54649"/>
                    <a:pt x="4756" y="54497"/>
                  </a:cubicBezTo>
                  <a:cubicBezTo>
                    <a:pt x="4729" y="54502"/>
                    <a:pt x="4702" y="54505"/>
                    <a:pt x="4675" y="54505"/>
                  </a:cubicBezTo>
                  <a:cubicBezTo>
                    <a:pt x="4515" y="54505"/>
                    <a:pt x="4373" y="54405"/>
                    <a:pt x="4356" y="54192"/>
                  </a:cubicBezTo>
                  <a:lnTo>
                    <a:pt x="4356" y="54059"/>
                  </a:lnTo>
                  <a:cubicBezTo>
                    <a:pt x="3900" y="46166"/>
                    <a:pt x="4280" y="38215"/>
                    <a:pt x="4508" y="30321"/>
                  </a:cubicBezTo>
                  <a:cubicBezTo>
                    <a:pt x="4642" y="26441"/>
                    <a:pt x="4775" y="22561"/>
                    <a:pt x="4927" y="18700"/>
                  </a:cubicBezTo>
                  <a:cubicBezTo>
                    <a:pt x="5060" y="15162"/>
                    <a:pt x="4699" y="11186"/>
                    <a:pt x="5402" y="7687"/>
                  </a:cubicBezTo>
                  <a:cubicBezTo>
                    <a:pt x="5631" y="6450"/>
                    <a:pt x="5916" y="5994"/>
                    <a:pt x="7304" y="5747"/>
                  </a:cubicBezTo>
                  <a:cubicBezTo>
                    <a:pt x="8658" y="5492"/>
                    <a:pt x="10128" y="5412"/>
                    <a:pt x="11634" y="5412"/>
                  </a:cubicBezTo>
                  <a:close/>
                  <a:moveTo>
                    <a:pt x="9843" y="1"/>
                  </a:moveTo>
                  <a:cubicBezTo>
                    <a:pt x="9682" y="1"/>
                    <a:pt x="9520" y="1"/>
                    <a:pt x="9359" y="2"/>
                  </a:cubicBezTo>
                  <a:cubicBezTo>
                    <a:pt x="6677" y="40"/>
                    <a:pt x="3614" y="326"/>
                    <a:pt x="1979" y="2437"/>
                  </a:cubicBezTo>
                  <a:cubicBezTo>
                    <a:pt x="1922" y="17368"/>
                    <a:pt x="1028" y="32319"/>
                    <a:pt x="457" y="47250"/>
                  </a:cubicBezTo>
                  <a:cubicBezTo>
                    <a:pt x="324" y="50445"/>
                    <a:pt x="0" y="53679"/>
                    <a:pt x="96" y="56855"/>
                  </a:cubicBezTo>
                  <a:cubicBezTo>
                    <a:pt x="229" y="61820"/>
                    <a:pt x="6696" y="61325"/>
                    <a:pt x="10576" y="61572"/>
                  </a:cubicBezTo>
                  <a:cubicBezTo>
                    <a:pt x="17690" y="62010"/>
                    <a:pt x="24842" y="62238"/>
                    <a:pt x="31974" y="62238"/>
                  </a:cubicBezTo>
                  <a:cubicBezTo>
                    <a:pt x="32918" y="62238"/>
                    <a:pt x="33867" y="62241"/>
                    <a:pt x="34818" y="62241"/>
                  </a:cubicBezTo>
                  <a:cubicBezTo>
                    <a:pt x="37436" y="62241"/>
                    <a:pt x="40075" y="62220"/>
                    <a:pt x="42683" y="62067"/>
                  </a:cubicBezTo>
                  <a:cubicBezTo>
                    <a:pt x="45061" y="61915"/>
                    <a:pt x="47343" y="61915"/>
                    <a:pt x="48523" y="59347"/>
                  </a:cubicBezTo>
                  <a:cubicBezTo>
                    <a:pt x="49112" y="58111"/>
                    <a:pt x="48998" y="56266"/>
                    <a:pt x="49074" y="54934"/>
                  </a:cubicBezTo>
                  <a:cubicBezTo>
                    <a:pt x="49493" y="48353"/>
                    <a:pt x="49759" y="41753"/>
                    <a:pt x="49873" y="35172"/>
                  </a:cubicBezTo>
                  <a:cubicBezTo>
                    <a:pt x="50006" y="28800"/>
                    <a:pt x="49968" y="22409"/>
                    <a:pt x="49816" y="16018"/>
                  </a:cubicBezTo>
                  <a:cubicBezTo>
                    <a:pt x="49721" y="12518"/>
                    <a:pt x="49569" y="8999"/>
                    <a:pt x="49436" y="5480"/>
                  </a:cubicBezTo>
                  <a:cubicBezTo>
                    <a:pt x="49302" y="3141"/>
                    <a:pt x="48313" y="1334"/>
                    <a:pt x="45688" y="953"/>
                  </a:cubicBezTo>
                  <a:cubicBezTo>
                    <a:pt x="44262" y="744"/>
                    <a:pt x="42797" y="820"/>
                    <a:pt x="41371" y="763"/>
                  </a:cubicBezTo>
                  <a:cubicBezTo>
                    <a:pt x="34143" y="611"/>
                    <a:pt x="26915" y="421"/>
                    <a:pt x="19687" y="250"/>
                  </a:cubicBezTo>
                  <a:cubicBezTo>
                    <a:pt x="16407" y="177"/>
                    <a:pt x="13109" y="1"/>
                    <a:pt x="9843" y="1"/>
                  </a:cubicBezTo>
                  <a:close/>
                </a:path>
              </a:pathLst>
            </a:custGeom>
            <a:solidFill>
              <a:srgbClr val="F49432"/>
            </a:solidFill>
            <a:ln w="19050" cap="flat" cmpd="sng">
              <a:solidFill>
                <a:srgbClr val="555555"/>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814" name="Google Shape;814;p49"/>
            <p:cNvSpPr/>
            <p:nvPr/>
          </p:nvSpPr>
          <p:spPr>
            <a:xfrm>
              <a:off x="5737325" y="7791578"/>
              <a:ext cx="190225" cy="15766"/>
            </a:xfrm>
            <a:custGeom>
              <a:avLst/>
              <a:gdLst/>
              <a:ahLst/>
              <a:cxnLst/>
              <a:rect l="l" t="t" r="r" b="b"/>
              <a:pathLst>
                <a:path w="7609" h="1129" extrusionOk="0">
                  <a:moveTo>
                    <a:pt x="4698" y="1"/>
                  </a:moveTo>
                  <a:cubicBezTo>
                    <a:pt x="3269" y="1"/>
                    <a:pt x="1822" y="114"/>
                    <a:pt x="438" y="187"/>
                  </a:cubicBezTo>
                  <a:cubicBezTo>
                    <a:pt x="1" y="225"/>
                    <a:pt x="1" y="891"/>
                    <a:pt x="438" y="910"/>
                  </a:cubicBezTo>
                  <a:cubicBezTo>
                    <a:pt x="1863" y="998"/>
                    <a:pt x="3356" y="1128"/>
                    <a:pt x="4826" y="1128"/>
                  </a:cubicBezTo>
                  <a:cubicBezTo>
                    <a:pt x="5573" y="1128"/>
                    <a:pt x="6314" y="1095"/>
                    <a:pt x="7038" y="1005"/>
                  </a:cubicBezTo>
                  <a:cubicBezTo>
                    <a:pt x="7609" y="929"/>
                    <a:pt x="7609" y="187"/>
                    <a:pt x="7038" y="130"/>
                  </a:cubicBezTo>
                  <a:cubicBezTo>
                    <a:pt x="6273" y="35"/>
                    <a:pt x="5488" y="1"/>
                    <a:pt x="4698" y="1"/>
                  </a:cubicBezTo>
                  <a:close/>
                </a:path>
              </a:pathLst>
            </a:custGeom>
            <a:solidFill>
              <a:srgbClr val="55555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815" name="Google Shape;815;p49"/>
            <p:cNvSpPr/>
            <p:nvPr/>
          </p:nvSpPr>
          <p:spPr>
            <a:xfrm>
              <a:off x="5793311" y="9233894"/>
              <a:ext cx="78270" cy="78544"/>
            </a:xfrm>
            <a:custGeom>
              <a:avLst/>
              <a:gdLst/>
              <a:ahLst/>
              <a:cxnLst/>
              <a:rect l="l" t="t" r="r" b="b"/>
              <a:pathLst>
                <a:path w="5174" h="5193" extrusionOk="0">
                  <a:moveTo>
                    <a:pt x="2587" y="0"/>
                  </a:moveTo>
                  <a:cubicBezTo>
                    <a:pt x="1161" y="0"/>
                    <a:pt x="0" y="1161"/>
                    <a:pt x="0" y="2587"/>
                  </a:cubicBezTo>
                  <a:cubicBezTo>
                    <a:pt x="0" y="4014"/>
                    <a:pt x="1161" y="5193"/>
                    <a:pt x="2587" y="5193"/>
                  </a:cubicBezTo>
                  <a:cubicBezTo>
                    <a:pt x="4014" y="5193"/>
                    <a:pt x="5174" y="4014"/>
                    <a:pt x="5174" y="2587"/>
                  </a:cubicBezTo>
                  <a:cubicBezTo>
                    <a:pt x="5174" y="1161"/>
                    <a:pt x="4014" y="0"/>
                    <a:pt x="2587" y="0"/>
                  </a:cubicBezTo>
                  <a:close/>
                </a:path>
              </a:pathLst>
            </a:custGeom>
            <a:solidFill>
              <a:srgbClr val="FBD98C"/>
            </a:solidFill>
            <a:ln w="19050" cap="flat" cmpd="sng">
              <a:solidFill>
                <a:srgbClr val="555555"/>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grpSp>
      <p:grpSp>
        <p:nvGrpSpPr>
          <p:cNvPr id="816" name="Google Shape;816;p49"/>
          <p:cNvGrpSpPr/>
          <p:nvPr/>
        </p:nvGrpSpPr>
        <p:grpSpPr>
          <a:xfrm>
            <a:off x="216338" y="4525488"/>
            <a:ext cx="8679523" cy="590323"/>
            <a:chOff x="216338" y="4525488"/>
            <a:chExt cx="8679523" cy="590323"/>
          </a:xfrm>
        </p:grpSpPr>
        <p:sp>
          <p:nvSpPr>
            <p:cNvPr id="817" name="Google Shape;817;p49"/>
            <p:cNvSpPr/>
            <p:nvPr/>
          </p:nvSpPr>
          <p:spPr>
            <a:xfrm>
              <a:off x="1060957" y="4606633"/>
              <a:ext cx="6892982" cy="416978"/>
            </a:xfrm>
            <a:custGeom>
              <a:avLst/>
              <a:gdLst/>
              <a:ahLst/>
              <a:cxnLst/>
              <a:rect l="l" t="t" r="r" b="b"/>
              <a:pathLst>
                <a:path w="237393" h="18442" extrusionOk="0">
                  <a:moveTo>
                    <a:pt x="48961" y="6120"/>
                  </a:moveTo>
                  <a:cubicBezTo>
                    <a:pt x="48676" y="8052"/>
                    <a:pt x="48613" y="10111"/>
                    <a:pt x="48771" y="12042"/>
                  </a:cubicBezTo>
                  <a:cubicBezTo>
                    <a:pt x="47568" y="11251"/>
                    <a:pt x="46523" y="10301"/>
                    <a:pt x="45478" y="9287"/>
                  </a:cubicBezTo>
                  <a:cubicBezTo>
                    <a:pt x="46554" y="8116"/>
                    <a:pt x="47695" y="7007"/>
                    <a:pt x="48961" y="6120"/>
                  </a:cubicBezTo>
                  <a:close/>
                  <a:moveTo>
                    <a:pt x="72080" y="6057"/>
                  </a:moveTo>
                  <a:cubicBezTo>
                    <a:pt x="73346" y="7007"/>
                    <a:pt x="74487" y="8084"/>
                    <a:pt x="75563" y="9224"/>
                  </a:cubicBezTo>
                  <a:cubicBezTo>
                    <a:pt x="74582" y="10332"/>
                    <a:pt x="73473" y="11251"/>
                    <a:pt x="72270" y="12042"/>
                  </a:cubicBezTo>
                  <a:cubicBezTo>
                    <a:pt x="72460" y="10079"/>
                    <a:pt x="72365" y="8052"/>
                    <a:pt x="72080" y="6057"/>
                  </a:cubicBezTo>
                  <a:close/>
                  <a:moveTo>
                    <a:pt x="165187" y="6120"/>
                  </a:moveTo>
                  <a:cubicBezTo>
                    <a:pt x="164902" y="8052"/>
                    <a:pt x="164838" y="10111"/>
                    <a:pt x="164997" y="12042"/>
                  </a:cubicBezTo>
                  <a:cubicBezTo>
                    <a:pt x="163793" y="11251"/>
                    <a:pt x="162748" y="10301"/>
                    <a:pt x="161703" y="9287"/>
                  </a:cubicBezTo>
                  <a:cubicBezTo>
                    <a:pt x="162780" y="8116"/>
                    <a:pt x="163920" y="7007"/>
                    <a:pt x="165187" y="6120"/>
                  </a:cubicBezTo>
                  <a:close/>
                  <a:moveTo>
                    <a:pt x="188305" y="6057"/>
                  </a:moveTo>
                  <a:cubicBezTo>
                    <a:pt x="189572" y="7007"/>
                    <a:pt x="190712" y="8084"/>
                    <a:pt x="191789" y="9224"/>
                  </a:cubicBezTo>
                  <a:cubicBezTo>
                    <a:pt x="190807" y="10332"/>
                    <a:pt x="189699" y="11251"/>
                    <a:pt x="188495" y="12042"/>
                  </a:cubicBezTo>
                  <a:cubicBezTo>
                    <a:pt x="188654" y="10079"/>
                    <a:pt x="188590" y="8052"/>
                    <a:pt x="188305" y="6057"/>
                  </a:cubicBezTo>
                  <a:close/>
                  <a:moveTo>
                    <a:pt x="14125" y="6342"/>
                  </a:moveTo>
                  <a:lnTo>
                    <a:pt x="14125" y="6342"/>
                  </a:lnTo>
                  <a:cubicBezTo>
                    <a:pt x="14759" y="6817"/>
                    <a:pt x="15360" y="7324"/>
                    <a:pt x="15899" y="7862"/>
                  </a:cubicBezTo>
                  <a:cubicBezTo>
                    <a:pt x="16374" y="8274"/>
                    <a:pt x="17166" y="8844"/>
                    <a:pt x="17482" y="9446"/>
                  </a:cubicBezTo>
                  <a:cubicBezTo>
                    <a:pt x="17546" y="9509"/>
                    <a:pt x="16342" y="10712"/>
                    <a:pt x="16247" y="10807"/>
                  </a:cubicBezTo>
                  <a:cubicBezTo>
                    <a:pt x="15709" y="11346"/>
                    <a:pt x="15202" y="11852"/>
                    <a:pt x="14664" y="12296"/>
                  </a:cubicBezTo>
                  <a:cubicBezTo>
                    <a:pt x="14537" y="10301"/>
                    <a:pt x="14379" y="8337"/>
                    <a:pt x="14125" y="6342"/>
                  </a:cubicBezTo>
                  <a:close/>
                  <a:moveTo>
                    <a:pt x="106916" y="6342"/>
                  </a:moveTo>
                  <a:lnTo>
                    <a:pt x="106916" y="6342"/>
                  </a:lnTo>
                  <a:cubicBezTo>
                    <a:pt x="106726" y="8337"/>
                    <a:pt x="106536" y="10301"/>
                    <a:pt x="106441" y="12296"/>
                  </a:cubicBezTo>
                  <a:cubicBezTo>
                    <a:pt x="105491" y="11536"/>
                    <a:pt x="104635" y="10617"/>
                    <a:pt x="103717" y="9541"/>
                  </a:cubicBezTo>
                  <a:cubicBezTo>
                    <a:pt x="103685" y="9477"/>
                    <a:pt x="103590" y="9477"/>
                    <a:pt x="103527" y="9446"/>
                  </a:cubicBezTo>
                  <a:cubicBezTo>
                    <a:pt x="104540" y="8401"/>
                    <a:pt x="105681" y="7324"/>
                    <a:pt x="106916" y="6342"/>
                  </a:cubicBezTo>
                  <a:close/>
                  <a:moveTo>
                    <a:pt x="130351" y="6342"/>
                  </a:moveTo>
                  <a:lnTo>
                    <a:pt x="130351" y="6342"/>
                  </a:lnTo>
                  <a:cubicBezTo>
                    <a:pt x="130984" y="6817"/>
                    <a:pt x="131586" y="7324"/>
                    <a:pt x="132124" y="7862"/>
                  </a:cubicBezTo>
                  <a:cubicBezTo>
                    <a:pt x="132599" y="8274"/>
                    <a:pt x="133454" y="8844"/>
                    <a:pt x="133708" y="9446"/>
                  </a:cubicBezTo>
                  <a:cubicBezTo>
                    <a:pt x="133771" y="9509"/>
                    <a:pt x="132536" y="10712"/>
                    <a:pt x="132409" y="10807"/>
                  </a:cubicBezTo>
                  <a:cubicBezTo>
                    <a:pt x="131903" y="11346"/>
                    <a:pt x="131396" y="11821"/>
                    <a:pt x="130826" y="12296"/>
                  </a:cubicBezTo>
                  <a:cubicBezTo>
                    <a:pt x="130762" y="10301"/>
                    <a:pt x="130604" y="8337"/>
                    <a:pt x="130351" y="6342"/>
                  </a:cubicBezTo>
                  <a:close/>
                  <a:moveTo>
                    <a:pt x="223141" y="6342"/>
                  </a:moveTo>
                  <a:lnTo>
                    <a:pt x="223141" y="6342"/>
                  </a:lnTo>
                  <a:cubicBezTo>
                    <a:pt x="222951" y="8337"/>
                    <a:pt x="222761" y="10301"/>
                    <a:pt x="222666" y="12327"/>
                  </a:cubicBezTo>
                  <a:cubicBezTo>
                    <a:pt x="221716" y="11567"/>
                    <a:pt x="220861" y="10649"/>
                    <a:pt x="219943" y="9604"/>
                  </a:cubicBezTo>
                  <a:cubicBezTo>
                    <a:pt x="219911" y="9509"/>
                    <a:pt x="219816" y="9509"/>
                    <a:pt x="219753" y="9477"/>
                  </a:cubicBezTo>
                  <a:cubicBezTo>
                    <a:pt x="220766" y="8401"/>
                    <a:pt x="221906" y="7324"/>
                    <a:pt x="223141" y="6342"/>
                  </a:cubicBezTo>
                  <a:close/>
                  <a:moveTo>
                    <a:pt x="24576" y="5677"/>
                  </a:moveTo>
                  <a:lnTo>
                    <a:pt x="24576" y="5677"/>
                  </a:lnTo>
                  <a:cubicBezTo>
                    <a:pt x="24196" y="8084"/>
                    <a:pt x="24228" y="10491"/>
                    <a:pt x="24513" y="12866"/>
                  </a:cubicBezTo>
                  <a:cubicBezTo>
                    <a:pt x="23246" y="11884"/>
                    <a:pt x="22043" y="10776"/>
                    <a:pt x="20902" y="9604"/>
                  </a:cubicBezTo>
                  <a:cubicBezTo>
                    <a:pt x="21916" y="8116"/>
                    <a:pt x="23151" y="6785"/>
                    <a:pt x="24576" y="5677"/>
                  </a:cubicBezTo>
                  <a:close/>
                  <a:moveTo>
                    <a:pt x="140802" y="5677"/>
                  </a:moveTo>
                  <a:lnTo>
                    <a:pt x="140802" y="5677"/>
                  </a:lnTo>
                  <a:cubicBezTo>
                    <a:pt x="140422" y="8084"/>
                    <a:pt x="140453" y="10491"/>
                    <a:pt x="140738" y="12866"/>
                  </a:cubicBezTo>
                  <a:cubicBezTo>
                    <a:pt x="139471" y="11884"/>
                    <a:pt x="138268" y="10776"/>
                    <a:pt x="137128" y="9604"/>
                  </a:cubicBezTo>
                  <a:cubicBezTo>
                    <a:pt x="138141" y="8116"/>
                    <a:pt x="139376" y="6785"/>
                    <a:pt x="140802" y="5677"/>
                  </a:cubicBezTo>
                  <a:close/>
                  <a:moveTo>
                    <a:pt x="96465" y="5709"/>
                  </a:moveTo>
                  <a:cubicBezTo>
                    <a:pt x="97890" y="6785"/>
                    <a:pt x="99157" y="8116"/>
                    <a:pt x="100138" y="9636"/>
                  </a:cubicBezTo>
                  <a:cubicBezTo>
                    <a:pt x="98998" y="10807"/>
                    <a:pt x="97827" y="11916"/>
                    <a:pt x="96560" y="12929"/>
                  </a:cubicBezTo>
                  <a:cubicBezTo>
                    <a:pt x="96813" y="10491"/>
                    <a:pt x="96877" y="8084"/>
                    <a:pt x="96465" y="5709"/>
                  </a:cubicBezTo>
                  <a:close/>
                  <a:moveTo>
                    <a:pt x="212690" y="5709"/>
                  </a:moveTo>
                  <a:lnTo>
                    <a:pt x="212690" y="5709"/>
                  </a:lnTo>
                  <a:cubicBezTo>
                    <a:pt x="214115" y="6785"/>
                    <a:pt x="215382" y="8116"/>
                    <a:pt x="216364" y="9636"/>
                  </a:cubicBezTo>
                  <a:cubicBezTo>
                    <a:pt x="215224" y="10807"/>
                    <a:pt x="214052" y="11916"/>
                    <a:pt x="212785" y="12929"/>
                  </a:cubicBezTo>
                  <a:cubicBezTo>
                    <a:pt x="213039" y="10491"/>
                    <a:pt x="213102" y="8084"/>
                    <a:pt x="212690" y="5709"/>
                  </a:cubicBezTo>
                  <a:close/>
                  <a:moveTo>
                    <a:pt x="82847" y="4917"/>
                  </a:moveTo>
                  <a:cubicBezTo>
                    <a:pt x="82942" y="5550"/>
                    <a:pt x="82816" y="6279"/>
                    <a:pt x="82816" y="6912"/>
                  </a:cubicBezTo>
                  <a:lnTo>
                    <a:pt x="82816" y="8971"/>
                  </a:lnTo>
                  <a:cubicBezTo>
                    <a:pt x="82816" y="10301"/>
                    <a:pt x="82816" y="11694"/>
                    <a:pt x="82784" y="13024"/>
                  </a:cubicBezTo>
                  <a:cubicBezTo>
                    <a:pt x="81992" y="12359"/>
                    <a:pt x="81232" y="11662"/>
                    <a:pt x="80504" y="10902"/>
                  </a:cubicBezTo>
                  <a:cubicBezTo>
                    <a:pt x="80155" y="10491"/>
                    <a:pt x="79807" y="10142"/>
                    <a:pt x="79459" y="9762"/>
                  </a:cubicBezTo>
                  <a:cubicBezTo>
                    <a:pt x="79332" y="9636"/>
                    <a:pt x="78984" y="9351"/>
                    <a:pt x="78984" y="9192"/>
                  </a:cubicBezTo>
                  <a:cubicBezTo>
                    <a:pt x="78984" y="8971"/>
                    <a:pt x="79459" y="8369"/>
                    <a:pt x="79617" y="8179"/>
                  </a:cubicBezTo>
                  <a:cubicBezTo>
                    <a:pt x="79870" y="7704"/>
                    <a:pt x="80250" y="7292"/>
                    <a:pt x="80599" y="6849"/>
                  </a:cubicBezTo>
                  <a:cubicBezTo>
                    <a:pt x="80947" y="6469"/>
                    <a:pt x="81295" y="6089"/>
                    <a:pt x="81707" y="5804"/>
                  </a:cubicBezTo>
                  <a:cubicBezTo>
                    <a:pt x="82024" y="5487"/>
                    <a:pt x="82499" y="5234"/>
                    <a:pt x="82847" y="4917"/>
                  </a:cubicBezTo>
                  <a:close/>
                  <a:moveTo>
                    <a:pt x="199104" y="4885"/>
                  </a:moveTo>
                  <a:lnTo>
                    <a:pt x="199104" y="4885"/>
                  </a:lnTo>
                  <a:cubicBezTo>
                    <a:pt x="199009" y="7609"/>
                    <a:pt x="199104" y="10332"/>
                    <a:pt x="199009" y="13024"/>
                  </a:cubicBezTo>
                  <a:cubicBezTo>
                    <a:pt x="197648" y="11884"/>
                    <a:pt x="196381" y="10554"/>
                    <a:pt x="195146" y="9192"/>
                  </a:cubicBezTo>
                  <a:cubicBezTo>
                    <a:pt x="195241" y="9192"/>
                    <a:pt x="195272" y="9129"/>
                    <a:pt x="195304" y="9034"/>
                  </a:cubicBezTo>
                  <a:cubicBezTo>
                    <a:pt x="196191" y="7324"/>
                    <a:pt x="197521" y="5899"/>
                    <a:pt x="199104" y="4885"/>
                  </a:cubicBezTo>
                  <a:close/>
                  <a:moveTo>
                    <a:pt x="38162" y="4885"/>
                  </a:moveTo>
                  <a:lnTo>
                    <a:pt x="38162" y="4885"/>
                  </a:lnTo>
                  <a:cubicBezTo>
                    <a:pt x="39746" y="5899"/>
                    <a:pt x="41076" y="7324"/>
                    <a:pt x="41962" y="9066"/>
                  </a:cubicBezTo>
                  <a:cubicBezTo>
                    <a:pt x="41994" y="9161"/>
                    <a:pt x="42026" y="9192"/>
                    <a:pt x="42121" y="9224"/>
                  </a:cubicBezTo>
                  <a:cubicBezTo>
                    <a:pt x="40886" y="10586"/>
                    <a:pt x="39619" y="11916"/>
                    <a:pt x="38289" y="13088"/>
                  </a:cubicBezTo>
                  <a:cubicBezTo>
                    <a:pt x="38162" y="10301"/>
                    <a:pt x="38320" y="7577"/>
                    <a:pt x="38162" y="4885"/>
                  </a:cubicBezTo>
                  <a:close/>
                  <a:moveTo>
                    <a:pt x="154388" y="4885"/>
                  </a:moveTo>
                  <a:cubicBezTo>
                    <a:pt x="155971" y="5899"/>
                    <a:pt x="157301" y="7324"/>
                    <a:pt x="158188" y="9066"/>
                  </a:cubicBezTo>
                  <a:cubicBezTo>
                    <a:pt x="158220" y="9161"/>
                    <a:pt x="158251" y="9192"/>
                    <a:pt x="158346" y="9224"/>
                  </a:cubicBezTo>
                  <a:cubicBezTo>
                    <a:pt x="157111" y="10586"/>
                    <a:pt x="155844" y="11916"/>
                    <a:pt x="154514" y="13088"/>
                  </a:cubicBezTo>
                  <a:cubicBezTo>
                    <a:pt x="154388" y="10301"/>
                    <a:pt x="154546" y="7577"/>
                    <a:pt x="154388" y="4885"/>
                  </a:cubicBezTo>
                  <a:close/>
                  <a:moveTo>
                    <a:pt x="53553" y="3809"/>
                  </a:moveTo>
                  <a:cubicBezTo>
                    <a:pt x="53332" y="7260"/>
                    <a:pt x="53173" y="10712"/>
                    <a:pt x="53015" y="14133"/>
                  </a:cubicBezTo>
                  <a:cubicBezTo>
                    <a:pt x="52065" y="13816"/>
                    <a:pt x="51115" y="13404"/>
                    <a:pt x="50228" y="12929"/>
                  </a:cubicBezTo>
                  <a:cubicBezTo>
                    <a:pt x="50323" y="10332"/>
                    <a:pt x="50386" y="7735"/>
                    <a:pt x="50386" y="5170"/>
                  </a:cubicBezTo>
                  <a:cubicBezTo>
                    <a:pt x="51431" y="4569"/>
                    <a:pt x="52445" y="4125"/>
                    <a:pt x="53553" y="3809"/>
                  </a:cubicBezTo>
                  <a:close/>
                  <a:moveTo>
                    <a:pt x="169747" y="3809"/>
                  </a:moveTo>
                  <a:lnTo>
                    <a:pt x="169747" y="3809"/>
                  </a:lnTo>
                  <a:cubicBezTo>
                    <a:pt x="169557" y="7260"/>
                    <a:pt x="169399" y="10712"/>
                    <a:pt x="169177" y="14133"/>
                  </a:cubicBezTo>
                  <a:cubicBezTo>
                    <a:pt x="168227" y="13816"/>
                    <a:pt x="167277" y="13404"/>
                    <a:pt x="166422" y="12929"/>
                  </a:cubicBezTo>
                  <a:cubicBezTo>
                    <a:pt x="166485" y="10332"/>
                    <a:pt x="166580" y="7735"/>
                    <a:pt x="166580" y="5170"/>
                  </a:cubicBezTo>
                  <a:cubicBezTo>
                    <a:pt x="167594" y="4569"/>
                    <a:pt x="168639" y="4125"/>
                    <a:pt x="169747" y="3809"/>
                  </a:cubicBezTo>
                  <a:close/>
                  <a:moveTo>
                    <a:pt x="67519" y="3840"/>
                  </a:moveTo>
                  <a:lnTo>
                    <a:pt x="67519" y="3840"/>
                  </a:lnTo>
                  <a:cubicBezTo>
                    <a:pt x="68628" y="4157"/>
                    <a:pt x="69705" y="4600"/>
                    <a:pt x="70686" y="5202"/>
                  </a:cubicBezTo>
                  <a:cubicBezTo>
                    <a:pt x="70686" y="7767"/>
                    <a:pt x="70781" y="10396"/>
                    <a:pt x="70876" y="12961"/>
                  </a:cubicBezTo>
                  <a:cubicBezTo>
                    <a:pt x="69958" y="13436"/>
                    <a:pt x="69039" y="13879"/>
                    <a:pt x="68089" y="14196"/>
                  </a:cubicBezTo>
                  <a:cubicBezTo>
                    <a:pt x="67899" y="10712"/>
                    <a:pt x="67773" y="7260"/>
                    <a:pt x="67519" y="3840"/>
                  </a:cubicBezTo>
                  <a:close/>
                  <a:moveTo>
                    <a:pt x="183745" y="3840"/>
                  </a:moveTo>
                  <a:lnTo>
                    <a:pt x="183745" y="3840"/>
                  </a:lnTo>
                  <a:cubicBezTo>
                    <a:pt x="184853" y="4157"/>
                    <a:pt x="185930" y="4600"/>
                    <a:pt x="186912" y="5202"/>
                  </a:cubicBezTo>
                  <a:cubicBezTo>
                    <a:pt x="186912" y="7767"/>
                    <a:pt x="187007" y="10396"/>
                    <a:pt x="187070" y="12961"/>
                  </a:cubicBezTo>
                  <a:cubicBezTo>
                    <a:pt x="186183" y="13436"/>
                    <a:pt x="185265" y="13879"/>
                    <a:pt x="184315" y="14196"/>
                  </a:cubicBezTo>
                  <a:cubicBezTo>
                    <a:pt x="184125" y="10712"/>
                    <a:pt x="183967" y="7260"/>
                    <a:pt x="183745" y="3840"/>
                  </a:cubicBezTo>
                  <a:close/>
                  <a:moveTo>
                    <a:pt x="9248" y="3524"/>
                  </a:moveTo>
                  <a:cubicBezTo>
                    <a:pt x="10483" y="3967"/>
                    <a:pt x="11718" y="4632"/>
                    <a:pt x="12859" y="5392"/>
                  </a:cubicBezTo>
                  <a:cubicBezTo>
                    <a:pt x="12859" y="8021"/>
                    <a:pt x="13112" y="10586"/>
                    <a:pt x="13429" y="13151"/>
                  </a:cubicBezTo>
                  <a:cubicBezTo>
                    <a:pt x="12510" y="13721"/>
                    <a:pt x="11528" y="14196"/>
                    <a:pt x="10325" y="14576"/>
                  </a:cubicBezTo>
                  <a:cubicBezTo>
                    <a:pt x="10198" y="14608"/>
                    <a:pt x="10103" y="14639"/>
                    <a:pt x="10008" y="14703"/>
                  </a:cubicBezTo>
                  <a:cubicBezTo>
                    <a:pt x="9692" y="11029"/>
                    <a:pt x="9628" y="7260"/>
                    <a:pt x="9248" y="3524"/>
                  </a:cubicBezTo>
                  <a:close/>
                  <a:moveTo>
                    <a:pt x="111793" y="3524"/>
                  </a:moveTo>
                  <a:cubicBezTo>
                    <a:pt x="111444" y="7260"/>
                    <a:pt x="111349" y="10966"/>
                    <a:pt x="111033" y="14703"/>
                  </a:cubicBezTo>
                  <a:cubicBezTo>
                    <a:pt x="110906" y="14671"/>
                    <a:pt x="110811" y="14608"/>
                    <a:pt x="110716" y="14576"/>
                  </a:cubicBezTo>
                  <a:cubicBezTo>
                    <a:pt x="109544" y="14196"/>
                    <a:pt x="108531" y="13721"/>
                    <a:pt x="107644" y="13151"/>
                  </a:cubicBezTo>
                  <a:cubicBezTo>
                    <a:pt x="107961" y="10617"/>
                    <a:pt x="108182" y="8021"/>
                    <a:pt x="108182" y="5392"/>
                  </a:cubicBezTo>
                  <a:cubicBezTo>
                    <a:pt x="109323" y="4600"/>
                    <a:pt x="110526" y="3967"/>
                    <a:pt x="111793" y="3524"/>
                  </a:cubicBezTo>
                  <a:close/>
                  <a:moveTo>
                    <a:pt x="125474" y="3524"/>
                  </a:moveTo>
                  <a:cubicBezTo>
                    <a:pt x="126709" y="3967"/>
                    <a:pt x="127944" y="4632"/>
                    <a:pt x="129084" y="5392"/>
                  </a:cubicBezTo>
                  <a:cubicBezTo>
                    <a:pt x="129084" y="8021"/>
                    <a:pt x="129337" y="10586"/>
                    <a:pt x="129654" y="13151"/>
                  </a:cubicBezTo>
                  <a:cubicBezTo>
                    <a:pt x="128736" y="13721"/>
                    <a:pt x="127754" y="14196"/>
                    <a:pt x="126550" y="14576"/>
                  </a:cubicBezTo>
                  <a:cubicBezTo>
                    <a:pt x="126424" y="14608"/>
                    <a:pt x="126329" y="14639"/>
                    <a:pt x="126234" y="14703"/>
                  </a:cubicBezTo>
                  <a:cubicBezTo>
                    <a:pt x="125917" y="11029"/>
                    <a:pt x="125854" y="7260"/>
                    <a:pt x="125474" y="3524"/>
                  </a:cubicBezTo>
                  <a:close/>
                  <a:moveTo>
                    <a:pt x="228018" y="3524"/>
                  </a:moveTo>
                  <a:lnTo>
                    <a:pt x="228018" y="3524"/>
                  </a:lnTo>
                  <a:cubicBezTo>
                    <a:pt x="227670" y="7260"/>
                    <a:pt x="227575" y="10966"/>
                    <a:pt x="227258" y="14703"/>
                  </a:cubicBezTo>
                  <a:cubicBezTo>
                    <a:pt x="227131" y="14671"/>
                    <a:pt x="227036" y="14608"/>
                    <a:pt x="226941" y="14576"/>
                  </a:cubicBezTo>
                  <a:cubicBezTo>
                    <a:pt x="225770" y="14196"/>
                    <a:pt x="224756" y="13721"/>
                    <a:pt x="223870" y="13151"/>
                  </a:cubicBezTo>
                  <a:cubicBezTo>
                    <a:pt x="224186" y="10617"/>
                    <a:pt x="224408" y="8021"/>
                    <a:pt x="224408" y="5392"/>
                  </a:cubicBezTo>
                  <a:cubicBezTo>
                    <a:pt x="225548" y="4600"/>
                    <a:pt x="226751" y="3967"/>
                    <a:pt x="228018" y="3524"/>
                  </a:cubicBezTo>
                  <a:close/>
                  <a:moveTo>
                    <a:pt x="59222" y="3492"/>
                  </a:moveTo>
                  <a:cubicBezTo>
                    <a:pt x="59222" y="3492"/>
                    <a:pt x="60014" y="3619"/>
                    <a:pt x="60077" y="3650"/>
                  </a:cubicBezTo>
                  <a:cubicBezTo>
                    <a:pt x="60279" y="3740"/>
                    <a:pt x="60385" y="3829"/>
                    <a:pt x="60553" y="3829"/>
                  </a:cubicBezTo>
                  <a:cubicBezTo>
                    <a:pt x="60623" y="3829"/>
                    <a:pt x="60703" y="3814"/>
                    <a:pt x="60805" y="3777"/>
                  </a:cubicBezTo>
                  <a:cubicBezTo>
                    <a:pt x="61065" y="3661"/>
                    <a:pt x="61510" y="3519"/>
                    <a:pt x="61802" y="3519"/>
                  </a:cubicBezTo>
                  <a:cubicBezTo>
                    <a:pt x="61830" y="3519"/>
                    <a:pt x="61857" y="3521"/>
                    <a:pt x="61882" y="3524"/>
                  </a:cubicBezTo>
                  <a:cubicBezTo>
                    <a:pt x="61946" y="4727"/>
                    <a:pt x="61819" y="5994"/>
                    <a:pt x="61819" y="7229"/>
                  </a:cubicBezTo>
                  <a:cubicBezTo>
                    <a:pt x="61787" y="8401"/>
                    <a:pt x="61787" y="9636"/>
                    <a:pt x="61787" y="10902"/>
                  </a:cubicBezTo>
                  <a:cubicBezTo>
                    <a:pt x="61787" y="11567"/>
                    <a:pt x="61724" y="12201"/>
                    <a:pt x="61661" y="12866"/>
                  </a:cubicBezTo>
                  <a:cubicBezTo>
                    <a:pt x="61629" y="13563"/>
                    <a:pt x="61756" y="14228"/>
                    <a:pt x="61756" y="14893"/>
                  </a:cubicBezTo>
                  <a:cubicBezTo>
                    <a:pt x="61650" y="14872"/>
                    <a:pt x="61544" y="14865"/>
                    <a:pt x="61439" y="14865"/>
                  </a:cubicBezTo>
                  <a:cubicBezTo>
                    <a:pt x="61228" y="14865"/>
                    <a:pt x="61017" y="14893"/>
                    <a:pt x="60805" y="14893"/>
                  </a:cubicBezTo>
                  <a:cubicBezTo>
                    <a:pt x="60299" y="14893"/>
                    <a:pt x="59792" y="14988"/>
                    <a:pt x="59254" y="15019"/>
                  </a:cubicBezTo>
                  <a:cubicBezTo>
                    <a:pt x="59602" y="13626"/>
                    <a:pt x="59285" y="12327"/>
                    <a:pt x="59285" y="10902"/>
                  </a:cubicBezTo>
                  <a:cubicBezTo>
                    <a:pt x="59285" y="8432"/>
                    <a:pt x="59349" y="5962"/>
                    <a:pt x="59222" y="3492"/>
                  </a:cubicBezTo>
                  <a:close/>
                  <a:moveTo>
                    <a:pt x="57283" y="3354"/>
                  </a:moveTo>
                  <a:cubicBezTo>
                    <a:pt x="57497" y="3354"/>
                    <a:pt x="57710" y="3358"/>
                    <a:pt x="57924" y="3365"/>
                  </a:cubicBezTo>
                  <a:cubicBezTo>
                    <a:pt x="57385" y="7229"/>
                    <a:pt x="57354" y="11124"/>
                    <a:pt x="57512" y="15051"/>
                  </a:cubicBezTo>
                  <a:cubicBezTo>
                    <a:pt x="56499" y="15019"/>
                    <a:pt x="55485" y="14861"/>
                    <a:pt x="54535" y="14608"/>
                  </a:cubicBezTo>
                  <a:cubicBezTo>
                    <a:pt x="54757" y="10934"/>
                    <a:pt x="55010" y="7229"/>
                    <a:pt x="55073" y="3524"/>
                  </a:cubicBezTo>
                  <a:cubicBezTo>
                    <a:pt x="55810" y="3401"/>
                    <a:pt x="56546" y="3354"/>
                    <a:pt x="57283" y="3354"/>
                  </a:cubicBezTo>
                  <a:close/>
                  <a:moveTo>
                    <a:pt x="63790" y="3354"/>
                  </a:moveTo>
                  <a:cubicBezTo>
                    <a:pt x="64526" y="3354"/>
                    <a:pt x="65263" y="3401"/>
                    <a:pt x="65999" y="3524"/>
                  </a:cubicBezTo>
                  <a:cubicBezTo>
                    <a:pt x="66031" y="7229"/>
                    <a:pt x="66316" y="10902"/>
                    <a:pt x="66506" y="14608"/>
                  </a:cubicBezTo>
                  <a:cubicBezTo>
                    <a:pt x="65556" y="14861"/>
                    <a:pt x="64574" y="14988"/>
                    <a:pt x="63529" y="15051"/>
                  </a:cubicBezTo>
                  <a:cubicBezTo>
                    <a:pt x="63687" y="11187"/>
                    <a:pt x="63624" y="7260"/>
                    <a:pt x="63149" y="3365"/>
                  </a:cubicBezTo>
                  <a:cubicBezTo>
                    <a:pt x="63363" y="3358"/>
                    <a:pt x="63576" y="3354"/>
                    <a:pt x="63790" y="3354"/>
                  </a:cubicBezTo>
                  <a:close/>
                  <a:moveTo>
                    <a:pt x="173509" y="3354"/>
                  </a:moveTo>
                  <a:cubicBezTo>
                    <a:pt x="173722" y="3354"/>
                    <a:pt x="173936" y="3358"/>
                    <a:pt x="174149" y="3365"/>
                  </a:cubicBezTo>
                  <a:cubicBezTo>
                    <a:pt x="173611" y="7229"/>
                    <a:pt x="173579" y="11124"/>
                    <a:pt x="173737" y="15051"/>
                  </a:cubicBezTo>
                  <a:cubicBezTo>
                    <a:pt x="172724" y="15019"/>
                    <a:pt x="171711" y="14861"/>
                    <a:pt x="170761" y="14608"/>
                  </a:cubicBezTo>
                  <a:cubicBezTo>
                    <a:pt x="170982" y="10934"/>
                    <a:pt x="171236" y="7229"/>
                    <a:pt x="171299" y="3524"/>
                  </a:cubicBezTo>
                  <a:cubicBezTo>
                    <a:pt x="172035" y="3401"/>
                    <a:pt x="172772" y="3354"/>
                    <a:pt x="173509" y="3354"/>
                  </a:cubicBezTo>
                  <a:close/>
                  <a:moveTo>
                    <a:pt x="180015" y="3354"/>
                  </a:moveTo>
                  <a:cubicBezTo>
                    <a:pt x="180752" y="3354"/>
                    <a:pt x="181488" y="3401"/>
                    <a:pt x="182225" y="3524"/>
                  </a:cubicBezTo>
                  <a:cubicBezTo>
                    <a:pt x="182256" y="7229"/>
                    <a:pt x="182541" y="10902"/>
                    <a:pt x="182731" y="14608"/>
                  </a:cubicBezTo>
                  <a:cubicBezTo>
                    <a:pt x="181781" y="14861"/>
                    <a:pt x="180800" y="14988"/>
                    <a:pt x="179755" y="15051"/>
                  </a:cubicBezTo>
                  <a:cubicBezTo>
                    <a:pt x="179913" y="11187"/>
                    <a:pt x="179850" y="7260"/>
                    <a:pt x="179374" y="3365"/>
                  </a:cubicBezTo>
                  <a:cubicBezTo>
                    <a:pt x="179588" y="3358"/>
                    <a:pt x="179802" y="3354"/>
                    <a:pt x="180015" y="3354"/>
                  </a:cubicBezTo>
                  <a:close/>
                  <a:moveTo>
                    <a:pt x="175448" y="3492"/>
                  </a:moveTo>
                  <a:cubicBezTo>
                    <a:pt x="175448" y="3492"/>
                    <a:pt x="176751" y="3811"/>
                    <a:pt x="176976" y="3811"/>
                  </a:cubicBezTo>
                  <a:cubicBezTo>
                    <a:pt x="176986" y="3811"/>
                    <a:pt x="176994" y="3810"/>
                    <a:pt x="176999" y="3809"/>
                  </a:cubicBezTo>
                  <a:cubicBezTo>
                    <a:pt x="177278" y="3697"/>
                    <a:pt x="177679" y="3512"/>
                    <a:pt x="177987" y="3512"/>
                  </a:cubicBezTo>
                  <a:cubicBezTo>
                    <a:pt x="178029" y="3512"/>
                    <a:pt x="178069" y="3516"/>
                    <a:pt x="178108" y="3524"/>
                  </a:cubicBezTo>
                  <a:cubicBezTo>
                    <a:pt x="178171" y="4727"/>
                    <a:pt x="178044" y="5994"/>
                    <a:pt x="178013" y="7165"/>
                  </a:cubicBezTo>
                  <a:lnTo>
                    <a:pt x="178013" y="10902"/>
                  </a:lnTo>
                  <a:cubicBezTo>
                    <a:pt x="178013" y="12327"/>
                    <a:pt x="177696" y="13626"/>
                    <a:pt x="178044" y="15019"/>
                  </a:cubicBezTo>
                  <a:cubicBezTo>
                    <a:pt x="177696" y="15019"/>
                    <a:pt x="177316" y="14988"/>
                    <a:pt x="176936" y="14988"/>
                  </a:cubicBezTo>
                  <a:cubicBezTo>
                    <a:pt x="176461" y="14988"/>
                    <a:pt x="175954" y="15019"/>
                    <a:pt x="175479" y="15083"/>
                  </a:cubicBezTo>
                  <a:cubicBezTo>
                    <a:pt x="175923" y="13721"/>
                    <a:pt x="175511" y="12327"/>
                    <a:pt x="175511" y="10902"/>
                  </a:cubicBezTo>
                  <a:cubicBezTo>
                    <a:pt x="175511" y="8432"/>
                    <a:pt x="175574" y="5962"/>
                    <a:pt x="175448" y="3492"/>
                  </a:cubicBezTo>
                  <a:close/>
                  <a:moveTo>
                    <a:pt x="30245" y="3144"/>
                  </a:moveTo>
                  <a:lnTo>
                    <a:pt x="30245" y="3144"/>
                  </a:lnTo>
                  <a:cubicBezTo>
                    <a:pt x="30150" y="7324"/>
                    <a:pt x="30403" y="11567"/>
                    <a:pt x="30720" y="15716"/>
                  </a:cubicBezTo>
                  <a:cubicBezTo>
                    <a:pt x="30372" y="15684"/>
                    <a:pt x="30055" y="15589"/>
                    <a:pt x="29675" y="15526"/>
                  </a:cubicBezTo>
                  <a:cubicBezTo>
                    <a:pt x="28218" y="15146"/>
                    <a:pt x="26920" y="14513"/>
                    <a:pt x="25685" y="13721"/>
                  </a:cubicBezTo>
                  <a:cubicBezTo>
                    <a:pt x="25716" y="13658"/>
                    <a:pt x="25716" y="13626"/>
                    <a:pt x="25716" y="13594"/>
                  </a:cubicBezTo>
                  <a:cubicBezTo>
                    <a:pt x="25653" y="10712"/>
                    <a:pt x="25780" y="7799"/>
                    <a:pt x="25811" y="4854"/>
                  </a:cubicBezTo>
                  <a:cubicBezTo>
                    <a:pt x="27141" y="3999"/>
                    <a:pt x="28661" y="3429"/>
                    <a:pt x="30245" y="3144"/>
                  </a:cubicBezTo>
                  <a:close/>
                  <a:moveTo>
                    <a:pt x="146470" y="3144"/>
                  </a:moveTo>
                  <a:cubicBezTo>
                    <a:pt x="146375" y="7324"/>
                    <a:pt x="146629" y="11567"/>
                    <a:pt x="146945" y="15716"/>
                  </a:cubicBezTo>
                  <a:cubicBezTo>
                    <a:pt x="146597" y="15684"/>
                    <a:pt x="146280" y="15589"/>
                    <a:pt x="145900" y="15526"/>
                  </a:cubicBezTo>
                  <a:cubicBezTo>
                    <a:pt x="144444" y="15146"/>
                    <a:pt x="143145" y="14513"/>
                    <a:pt x="141910" y="13721"/>
                  </a:cubicBezTo>
                  <a:cubicBezTo>
                    <a:pt x="141942" y="13658"/>
                    <a:pt x="141942" y="13626"/>
                    <a:pt x="141942" y="13594"/>
                  </a:cubicBezTo>
                  <a:cubicBezTo>
                    <a:pt x="141878" y="10712"/>
                    <a:pt x="142005" y="7799"/>
                    <a:pt x="142037" y="4854"/>
                  </a:cubicBezTo>
                  <a:cubicBezTo>
                    <a:pt x="143367" y="3999"/>
                    <a:pt x="144887" y="3429"/>
                    <a:pt x="146470" y="3144"/>
                  </a:cubicBezTo>
                  <a:close/>
                  <a:moveTo>
                    <a:pt x="6071" y="2974"/>
                  </a:moveTo>
                  <a:cubicBezTo>
                    <a:pt x="6723" y="2974"/>
                    <a:pt x="7368" y="3049"/>
                    <a:pt x="7981" y="3175"/>
                  </a:cubicBezTo>
                  <a:cubicBezTo>
                    <a:pt x="7950" y="3207"/>
                    <a:pt x="7950" y="3270"/>
                    <a:pt x="7950" y="3302"/>
                  </a:cubicBezTo>
                  <a:cubicBezTo>
                    <a:pt x="7918" y="7229"/>
                    <a:pt x="8203" y="11219"/>
                    <a:pt x="8837" y="15083"/>
                  </a:cubicBezTo>
                  <a:cubicBezTo>
                    <a:pt x="7886" y="15368"/>
                    <a:pt x="6873" y="15621"/>
                    <a:pt x="5891" y="15779"/>
                  </a:cubicBezTo>
                  <a:cubicBezTo>
                    <a:pt x="5448" y="11567"/>
                    <a:pt x="5195" y="7292"/>
                    <a:pt x="4593" y="3112"/>
                  </a:cubicBezTo>
                  <a:cubicBezTo>
                    <a:pt x="5083" y="3017"/>
                    <a:pt x="5579" y="2974"/>
                    <a:pt x="6071" y="2974"/>
                  </a:cubicBezTo>
                  <a:close/>
                  <a:moveTo>
                    <a:pt x="90764" y="3175"/>
                  </a:moveTo>
                  <a:lnTo>
                    <a:pt x="90764" y="3175"/>
                  </a:lnTo>
                  <a:cubicBezTo>
                    <a:pt x="92348" y="3460"/>
                    <a:pt x="93868" y="3999"/>
                    <a:pt x="95198" y="4885"/>
                  </a:cubicBezTo>
                  <a:cubicBezTo>
                    <a:pt x="95230" y="7799"/>
                    <a:pt x="95356" y="10744"/>
                    <a:pt x="95230" y="13658"/>
                  </a:cubicBezTo>
                  <a:cubicBezTo>
                    <a:pt x="95293" y="13721"/>
                    <a:pt x="95293" y="13753"/>
                    <a:pt x="95325" y="13753"/>
                  </a:cubicBezTo>
                  <a:cubicBezTo>
                    <a:pt x="94090" y="14544"/>
                    <a:pt x="92791" y="15178"/>
                    <a:pt x="91334" y="15558"/>
                  </a:cubicBezTo>
                  <a:cubicBezTo>
                    <a:pt x="90954" y="15653"/>
                    <a:pt x="90606" y="15716"/>
                    <a:pt x="90289" y="15779"/>
                  </a:cubicBezTo>
                  <a:cubicBezTo>
                    <a:pt x="90606" y="11567"/>
                    <a:pt x="90859" y="7387"/>
                    <a:pt x="90764" y="3175"/>
                  </a:cubicBezTo>
                  <a:close/>
                  <a:moveTo>
                    <a:pt x="114957" y="2974"/>
                  </a:moveTo>
                  <a:cubicBezTo>
                    <a:pt x="115432" y="2974"/>
                    <a:pt x="115908" y="3017"/>
                    <a:pt x="116385" y="3112"/>
                  </a:cubicBezTo>
                  <a:cubicBezTo>
                    <a:pt x="116353" y="3302"/>
                    <a:pt x="116385" y="3492"/>
                    <a:pt x="116416" y="3650"/>
                  </a:cubicBezTo>
                  <a:cubicBezTo>
                    <a:pt x="115878" y="7704"/>
                    <a:pt x="115593" y="11726"/>
                    <a:pt x="115245" y="15779"/>
                  </a:cubicBezTo>
                  <a:cubicBezTo>
                    <a:pt x="114231" y="15621"/>
                    <a:pt x="113281" y="15368"/>
                    <a:pt x="112299" y="15083"/>
                  </a:cubicBezTo>
                  <a:cubicBezTo>
                    <a:pt x="112901" y="11219"/>
                    <a:pt x="113218" y="7229"/>
                    <a:pt x="113123" y="3302"/>
                  </a:cubicBezTo>
                  <a:cubicBezTo>
                    <a:pt x="113123" y="3270"/>
                    <a:pt x="113091" y="3207"/>
                    <a:pt x="113091" y="3175"/>
                  </a:cubicBezTo>
                  <a:cubicBezTo>
                    <a:pt x="113705" y="3049"/>
                    <a:pt x="114329" y="2974"/>
                    <a:pt x="114957" y="2974"/>
                  </a:cubicBezTo>
                  <a:close/>
                  <a:moveTo>
                    <a:pt x="122436" y="2964"/>
                  </a:moveTo>
                  <a:cubicBezTo>
                    <a:pt x="123039" y="2964"/>
                    <a:pt x="123632" y="3036"/>
                    <a:pt x="124207" y="3175"/>
                  </a:cubicBezTo>
                  <a:cubicBezTo>
                    <a:pt x="124175" y="3207"/>
                    <a:pt x="124175" y="3239"/>
                    <a:pt x="124175" y="3302"/>
                  </a:cubicBezTo>
                  <a:cubicBezTo>
                    <a:pt x="124144" y="7229"/>
                    <a:pt x="124429" y="11219"/>
                    <a:pt x="125062" y="15083"/>
                  </a:cubicBezTo>
                  <a:cubicBezTo>
                    <a:pt x="124112" y="15368"/>
                    <a:pt x="123099" y="15621"/>
                    <a:pt x="122117" y="15779"/>
                  </a:cubicBezTo>
                  <a:cubicBezTo>
                    <a:pt x="121673" y="11726"/>
                    <a:pt x="121452" y="7640"/>
                    <a:pt x="120882" y="3650"/>
                  </a:cubicBezTo>
                  <a:cubicBezTo>
                    <a:pt x="120945" y="3460"/>
                    <a:pt x="120977" y="3302"/>
                    <a:pt x="120945" y="3112"/>
                  </a:cubicBezTo>
                  <a:cubicBezTo>
                    <a:pt x="121444" y="3012"/>
                    <a:pt x="121943" y="2964"/>
                    <a:pt x="122436" y="2964"/>
                  </a:cubicBezTo>
                  <a:close/>
                  <a:moveTo>
                    <a:pt x="206990" y="3175"/>
                  </a:moveTo>
                  <a:cubicBezTo>
                    <a:pt x="208573" y="3460"/>
                    <a:pt x="210093" y="3999"/>
                    <a:pt x="211424" y="4885"/>
                  </a:cubicBezTo>
                  <a:cubicBezTo>
                    <a:pt x="211487" y="7799"/>
                    <a:pt x="211582" y="10744"/>
                    <a:pt x="211487" y="13658"/>
                  </a:cubicBezTo>
                  <a:cubicBezTo>
                    <a:pt x="211519" y="13721"/>
                    <a:pt x="211519" y="13753"/>
                    <a:pt x="211550" y="13753"/>
                  </a:cubicBezTo>
                  <a:cubicBezTo>
                    <a:pt x="210315" y="14544"/>
                    <a:pt x="209017" y="15178"/>
                    <a:pt x="207560" y="15558"/>
                  </a:cubicBezTo>
                  <a:cubicBezTo>
                    <a:pt x="207180" y="15653"/>
                    <a:pt x="206832" y="15716"/>
                    <a:pt x="206515" y="15779"/>
                  </a:cubicBezTo>
                  <a:cubicBezTo>
                    <a:pt x="206832" y="11567"/>
                    <a:pt x="207085" y="7387"/>
                    <a:pt x="206990" y="3175"/>
                  </a:cubicBezTo>
                  <a:close/>
                  <a:moveTo>
                    <a:pt x="231256" y="2974"/>
                  </a:moveTo>
                  <a:cubicBezTo>
                    <a:pt x="231751" y="2974"/>
                    <a:pt x="232247" y="3017"/>
                    <a:pt x="232737" y="3112"/>
                  </a:cubicBezTo>
                  <a:cubicBezTo>
                    <a:pt x="232103" y="7292"/>
                    <a:pt x="231818" y="11567"/>
                    <a:pt x="231407" y="15779"/>
                  </a:cubicBezTo>
                  <a:cubicBezTo>
                    <a:pt x="230425" y="15621"/>
                    <a:pt x="229475" y="15368"/>
                    <a:pt x="228493" y="15083"/>
                  </a:cubicBezTo>
                  <a:cubicBezTo>
                    <a:pt x="229095" y="11219"/>
                    <a:pt x="229412" y="7229"/>
                    <a:pt x="229348" y="3302"/>
                  </a:cubicBezTo>
                  <a:cubicBezTo>
                    <a:pt x="229348" y="3270"/>
                    <a:pt x="229317" y="3207"/>
                    <a:pt x="229317" y="3175"/>
                  </a:cubicBezTo>
                  <a:cubicBezTo>
                    <a:pt x="229948" y="3049"/>
                    <a:pt x="230601" y="2974"/>
                    <a:pt x="231256" y="2974"/>
                  </a:cubicBezTo>
                  <a:close/>
                  <a:moveTo>
                    <a:pt x="32018" y="3017"/>
                  </a:moveTo>
                  <a:cubicBezTo>
                    <a:pt x="33697" y="3017"/>
                    <a:pt x="35312" y="3429"/>
                    <a:pt x="36769" y="4094"/>
                  </a:cubicBezTo>
                  <a:cubicBezTo>
                    <a:pt x="36737" y="4094"/>
                    <a:pt x="36737" y="4125"/>
                    <a:pt x="36737" y="4157"/>
                  </a:cubicBezTo>
                  <a:cubicBezTo>
                    <a:pt x="36642" y="7482"/>
                    <a:pt x="36705" y="10871"/>
                    <a:pt x="36737" y="14196"/>
                  </a:cubicBezTo>
                  <a:cubicBezTo>
                    <a:pt x="35375" y="15051"/>
                    <a:pt x="33950" y="15684"/>
                    <a:pt x="32430" y="15811"/>
                  </a:cubicBezTo>
                  <a:cubicBezTo>
                    <a:pt x="32177" y="11599"/>
                    <a:pt x="32018" y="7450"/>
                    <a:pt x="31955" y="3270"/>
                  </a:cubicBezTo>
                  <a:cubicBezTo>
                    <a:pt x="31955" y="3144"/>
                    <a:pt x="31860" y="3112"/>
                    <a:pt x="31797" y="3112"/>
                  </a:cubicBezTo>
                  <a:lnTo>
                    <a:pt x="31797" y="3017"/>
                  </a:lnTo>
                  <a:close/>
                  <a:moveTo>
                    <a:pt x="89276" y="3048"/>
                  </a:moveTo>
                  <a:lnTo>
                    <a:pt x="89276" y="3112"/>
                  </a:lnTo>
                  <a:cubicBezTo>
                    <a:pt x="89181" y="3112"/>
                    <a:pt x="89118" y="3144"/>
                    <a:pt x="89118" y="3270"/>
                  </a:cubicBezTo>
                  <a:cubicBezTo>
                    <a:pt x="89023" y="7450"/>
                    <a:pt x="88864" y="11599"/>
                    <a:pt x="88643" y="15811"/>
                  </a:cubicBezTo>
                  <a:cubicBezTo>
                    <a:pt x="87059" y="15684"/>
                    <a:pt x="85634" y="15051"/>
                    <a:pt x="84304" y="14196"/>
                  </a:cubicBezTo>
                  <a:cubicBezTo>
                    <a:pt x="84399" y="10871"/>
                    <a:pt x="84399" y="7545"/>
                    <a:pt x="84304" y="4220"/>
                  </a:cubicBezTo>
                  <a:cubicBezTo>
                    <a:pt x="84304" y="4157"/>
                    <a:pt x="84272" y="4125"/>
                    <a:pt x="84272" y="4125"/>
                  </a:cubicBezTo>
                  <a:cubicBezTo>
                    <a:pt x="85729" y="3460"/>
                    <a:pt x="87376" y="3048"/>
                    <a:pt x="89023" y="3048"/>
                  </a:cubicBezTo>
                  <a:close/>
                  <a:moveTo>
                    <a:pt x="149036" y="3017"/>
                  </a:moveTo>
                  <a:cubicBezTo>
                    <a:pt x="149479" y="3048"/>
                    <a:pt x="149954" y="3112"/>
                    <a:pt x="150397" y="3207"/>
                  </a:cubicBezTo>
                  <a:cubicBezTo>
                    <a:pt x="151284" y="3429"/>
                    <a:pt x="152139" y="3682"/>
                    <a:pt x="152962" y="4094"/>
                  </a:cubicBezTo>
                  <a:cubicBezTo>
                    <a:pt x="152931" y="4094"/>
                    <a:pt x="152931" y="4125"/>
                    <a:pt x="152931" y="4157"/>
                  </a:cubicBezTo>
                  <a:cubicBezTo>
                    <a:pt x="152867" y="7482"/>
                    <a:pt x="152931" y="10871"/>
                    <a:pt x="152962" y="14196"/>
                  </a:cubicBezTo>
                  <a:cubicBezTo>
                    <a:pt x="151601" y="15051"/>
                    <a:pt x="150176" y="15684"/>
                    <a:pt x="148592" y="15811"/>
                  </a:cubicBezTo>
                  <a:cubicBezTo>
                    <a:pt x="148529" y="15779"/>
                    <a:pt x="148529" y="14228"/>
                    <a:pt x="148529" y="14101"/>
                  </a:cubicBezTo>
                  <a:cubicBezTo>
                    <a:pt x="148497" y="12834"/>
                    <a:pt x="148402" y="11536"/>
                    <a:pt x="148370" y="10269"/>
                  </a:cubicBezTo>
                  <a:cubicBezTo>
                    <a:pt x="148275" y="8052"/>
                    <a:pt x="148370" y="5740"/>
                    <a:pt x="148117" y="3524"/>
                  </a:cubicBezTo>
                  <a:cubicBezTo>
                    <a:pt x="148117" y="3365"/>
                    <a:pt x="148054" y="3207"/>
                    <a:pt x="148022" y="3048"/>
                  </a:cubicBezTo>
                  <a:cubicBezTo>
                    <a:pt x="148339" y="3017"/>
                    <a:pt x="148719" y="3017"/>
                    <a:pt x="149036" y="3017"/>
                  </a:cubicBezTo>
                  <a:close/>
                  <a:moveTo>
                    <a:pt x="205501" y="3048"/>
                  </a:moveTo>
                  <a:lnTo>
                    <a:pt x="205501" y="3112"/>
                  </a:lnTo>
                  <a:cubicBezTo>
                    <a:pt x="205406" y="3112"/>
                    <a:pt x="205343" y="3144"/>
                    <a:pt x="205343" y="3270"/>
                  </a:cubicBezTo>
                  <a:cubicBezTo>
                    <a:pt x="205248" y="7450"/>
                    <a:pt x="205090" y="11599"/>
                    <a:pt x="204868" y="15811"/>
                  </a:cubicBezTo>
                  <a:cubicBezTo>
                    <a:pt x="203285" y="15684"/>
                    <a:pt x="201860" y="15051"/>
                    <a:pt x="200529" y="14196"/>
                  </a:cubicBezTo>
                  <a:cubicBezTo>
                    <a:pt x="200624" y="10871"/>
                    <a:pt x="200624" y="7545"/>
                    <a:pt x="200529" y="4220"/>
                  </a:cubicBezTo>
                  <a:cubicBezTo>
                    <a:pt x="200529" y="4157"/>
                    <a:pt x="200498" y="4125"/>
                    <a:pt x="200498" y="4125"/>
                  </a:cubicBezTo>
                  <a:cubicBezTo>
                    <a:pt x="201955" y="3460"/>
                    <a:pt x="203601" y="3048"/>
                    <a:pt x="205248" y="3048"/>
                  </a:cubicBezTo>
                  <a:close/>
                  <a:moveTo>
                    <a:pt x="118627" y="3823"/>
                  </a:moveTo>
                  <a:cubicBezTo>
                    <a:pt x="118903" y="3823"/>
                    <a:pt x="119176" y="4082"/>
                    <a:pt x="119425" y="4220"/>
                  </a:cubicBezTo>
                  <a:cubicBezTo>
                    <a:pt x="119298" y="6184"/>
                    <a:pt x="119457" y="8116"/>
                    <a:pt x="119710" y="10111"/>
                  </a:cubicBezTo>
                  <a:cubicBezTo>
                    <a:pt x="119837" y="11092"/>
                    <a:pt x="119995" y="12074"/>
                    <a:pt x="120153" y="13088"/>
                  </a:cubicBezTo>
                  <a:lnTo>
                    <a:pt x="120375" y="14513"/>
                  </a:lnTo>
                  <a:cubicBezTo>
                    <a:pt x="120470" y="14893"/>
                    <a:pt x="120628" y="15494"/>
                    <a:pt x="120565" y="15874"/>
                  </a:cubicBezTo>
                  <a:cubicBezTo>
                    <a:pt x="120533" y="15896"/>
                    <a:pt x="120407" y="15903"/>
                    <a:pt x="120247" y="15903"/>
                  </a:cubicBezTo>
                  <a:cubicBezTo>
                    <a:pt x="119928" y="15903"/>
                    <a:pt x="119478" y="15874"/>
                    <a:pt x="119393" y="15874"/>
                  </a:cubicBezTo>
                  <a:cubicBezTo>
                    <a:pt x="119306" y="15871"/>
                    <a:pt x="119220" y="15870"/>
                    <a:pt x="119135" y="15870"/>
                  </a:cubicBezTo>
                  <a:cubicBezTo>
                    <a:pt x="118580" y="15870"/>
                    <a:pt x="118046" y="15924"/>
                    <a:pt x="117511" y="15924"/>
                  </a:cubicBezTo>
                  <a:cubicBezTo>
                    <a:pt x="117253" y="15924"/>
                    <a:pt x="116994" y="15912"/>
                    <a:pt x="116733" y="15874"/>
                  </a:cubicBezTo>
                  <a:cubicBezTo>
                    <a:pt x="116891" y="15494"/>
                    <a:pt x="116891" y="15051"/>
                    <a:pt x="116986" y="14608"/>
                  </a:cubicBezTo>
                  <a:cubicBezTo>
                    <a:pt x="117050" y="14101"/>
                    <a:pt x="117145" y="13626"/>
                    <a:pt x="117208" y="13119"/>
                  </a:cubicBezTo>
                  <a:cubicBezTo>
                    <a:pt x="117366" y="12137"/>
                    <a:pt x="117525" y="11124"/>
                    <a:pt x="117651" y="10111"/>
                  </a:cubicBezTo>
                  <a:cubicBezTo>
                    <a:pt x="117778" y="9129"/>
                    <a:pt x="117873" y="8084"/>
                    <a:pt x="117936" y="7102"/>
                  </a:cubicBezTo>
                  <a:cubicBezTo>
                    <a:pt x="117968" y="6627"/>
                    <a:pt x="117968" y="6152"/>
                    <a:pt x="117968" y="5645"/>
                  </a:cubicBezTo>
                  <a:cubicBezTo>
                    <a:pt x="117968" y="5487"/>
                    <a:pt x="117841" y="4252"/>
                    <a:pt x="117936" y="4220"/>
                  </a:cubicBezTo>
                  <a:cubicBezTo>
                    <a:pt x="118127" y="4094"/>
                    <a:pt x="118317" y="3935"/>
                    <a:pt x="118507" y="3840"/>
                  </a:cubicBezTo>
                  <a:cubicBezTo>
                    <a:pt x="118547" y="3828"/>
                    <a:pt x="118587" y="3823"/>
                    <a:pt x="118627" y="3823"/>
                  </a:cubicBezTo>
                  <a:close/>
                  <a:moveTo>
                    <a:pt x="32005" y="0"/>
                  </a:moveTo>
                  <a:cubicBezTo>
                    <a:pt x="31871" y="0"/>
                    <a:pt x="31739" y="3"/>
                    <a:pt x="31607" y="8"/>
                  </a:cubicBezTo>
                  <a:cubicBezTo>
                    <a:pt x="26635" y="167"/>
                    <a:pt x="21504" y="3302"/>
                    <a:pt x="19002" y="7577"/>
                  </a:cubicBezTo>
                  <a:cubicBezTo>
                    <a:pt x="17482" y="6025"/>
                    <a:pt x="15994" y="4569"/>
                    <a:pt x="14379" y="3365"/>
                  </a:cubicBezTo>
                  <a:cubicBezTo>
                    <a:pt x="11988" y="1688"/>
                    <a:pt x="8881" y="409"/>
                    <a:pt x="5894" y="409"/>
                  </a:cubicBezTo>
                  <a:cubicBezTo>
                    <a:pt x="3975" y="409"/>
                    <a:pt x="2106" y="937"/>
                    <a:pt x="508" y="2225"/>
                  </a:cubicBezTo>
                  <a:cubicBezTo>
                    <a:pt x="444" y="2320"/>
                    <a:pt x="413" y="2415"/>
                    <a:pt x="476" y="2510"/>
                  </a:cubicBezTo>
                  <a:cubicBezTo>
                    <a:pt x="1" y="3112"/>
                    <a:pt x="254" y="4220"/>
                    <a:pt x="1046" y="4410"/>
                  </a:cubicBezTo>
                  <a:cubicBezTo>
                    <a:pt x="1084" y="4487"/>
                    <a:pt x="1146" y="4529"/>
                    <a:pt x="1217" y="4529"/>
                  </a:cubicBezTo>
                  <a:cubicBezTo>
                    <a:pt x="1263" y="4529"/>
                    <a:pt x="1313" y="4511"/>
                    <a:pt x="1363" y="4474"/>
                  </a:cubicBezTo>
                  <a:cubicBezTo>
                    <a:pt x="2028" y="4062"/>
                    <a:pt x="2661" y="3682"/>
                    <a:pt x="3326" y="3460"/>
                  </a:cubicBezTo>
                  <a:lnTo>
                    <a:pt x="3326" y="3460"/>
                  </a:lnTo>
                  <a:cubicBezTo>
                    <a:pt x="2883" y="7482"/>
                    <a:pt x="3801" y="11884"/>
                    <a:pt x="4371" y="15874"/>
                  </a:cubicBezTo>
                  <a:cubicBezTo>
                    <a:pt x="4371" y="15938"/>
                    <a:pt x="4371" y="15938"/>
                    <a:pt x="4403" y="15938"/>
                  </a:cubicBezTo>
                  <a:cubicBezTo>
                    <a:pt x="4205" y="15946"/>
                    <a:pt x="4007" y="15950"/>
                    <a:pt x="3809" y="15950"/>
                  </a:cubicBezTo>
                  <a:cubicBezTo>
                    <a:pt x="3213" y="15950"/>
                    <a:pt x="2614" y="15914"/>
                    <a:pt x="1996" y="15843"/>
                  </a:cubicBezTo>
                  <a:cubicBezTo>
                    <a:pt x="1982" y="15840"/>
                    <a:pt x="1968" y="15839"/>
                    <a:pt x="1955" y="15839"/>
                  </a:cubicBezTo>
                  <a:cubicBezTo>
                    <a:pt x="1817" y="15839"/>
                    <a:pt x="1714" y="15981"/>
                    <a:pt x="1743" y="16096"/>
                  </a:cubicBezTo>
                  <a:cubicBezTo>
                    <a:pt x="1743" y="16096"/>
                    <a:pt x="1711" y="16096"/>
                    <a:pt x="1711" y="16128"/>
                  </a:cubicBezTo>
                  <a:cubicBezTo>
                    <a:pt x="1363" y="16666"/>
                    <a:pt x="1426" y="17426"/>
                    <a:pt x="1901" y="17901"/>
                  </a:cubicBezTo>
                  <a:cubicBezTo>
                    <a:pt x="1917" y="17917"/>
                    <a:pt x="1949" y="17925"/>
                    <a:pt x="1980" y="17925"/>
                  </a:cubicBezTo>
                  <a:cubicBezTo>
                    <a:pt x="2012" y="17925"/>
                    <a:pt x="2044" y="17917"/>
                    <a:pt x="2059" y="17901"/>
                  </a:cubicBezTo>
                  <a:cubicBezTo>
                    <a:pt x="2895" y="18068"/>
                    <a:pt x="3763" y="18143"/>
                    <a:pt x="4644" y="18143"/>
                  </a:cubicBezTo>
                  <a:cubicBezTo>
                    <a:pt x="7104" y="18143"/>
                    <a:pt x="9662" y="17562"/>
                    <a:pt x="11877" y="16793"/>
                  </a:cubicBezTo>
                  <a:cubicBezTo>
                    <a:pt x="15012" y="15684"/>
                    <a:pt x="17229" y="13816"/>
                    <a:pt x="19414" y="11377"/>
                  </a:cubicBezTo>
                  <a:cubicBezTo>
                    <a:pt x="19414" y="11377"/>
                    <a:pt x="19414" y="11346"/>
                    <a:pt x="19446" y="11346"/>
                  </a:cubicBezTo>
                  <a:cubicBezTo>
                    <a:pt x="22454" y="14513"/>
                    <a:pt x="25811" y="17711"/>
                    <a:pt x="30277" y="18345"/>
                  </a:cubicBezTo>
                  <a:cubicBezTo>
                    <a:pt x="30740" y="18410"/>
                    <a:pt x="31196" y="18441"/>
                    <a:pt x="31644" y="18441"/>
                  </a:cubicBezTo>
                  <a:cubicBezTo>
                    <a:pt x="36400" y="18441"/>
                    <a:pt x="40288" y="14928"/>
                    <a:pt x="43356" y="11599"/>
                  </a:cubicBezTo>
                  <a:cubicBezTo>
                    <a:pt x="43514" y="11409"/>
                    <a:pt x="43704" y="11219"/>
                    <a:pt x="43863" y="11029"/>
                  </a:cubicBezTo>
                  <a:cubicBezTo>
                    <a:pt x="47679" y="15113"/>
                    <a:pt x="53571" y="17261"/>
                    <a:pt x="59163" y="17261"/>
                  </a:cubicBezTo>
                  <a:cubicBezTo>
                    <a:pt x="59511" y="17261"/>
                    <a:pt x="59858" y="17253"/>
                    <a:pt x="60204" y="17236"/>
                  </a:cubicBezTo>
                  <a:cubicBezTo>
                    <a:pt x="60225" y="17247"/>
                    <a:pt x="60246" y="17250"/>
                    <a:pt x="60266" y="17250"/>
                  </a:cubicBezTo>
                  <a:cubicBezTo>
                    <a:pt x="60306" y="17250"/>
                    <a:pt x="60341" y="17236"/>
                    <a:pt x="60362" y="17236"/>
                  </a:cubicBezTo>
                  <a:lnTo>
                    <a:pt x="60837" y="17236"/>
                  </a:lnTo>
                  <a:cubicBezTo>
                    <a:pt x="60869" y="17252"/>
                    <a:pt x="60901" y="17260"/>
                    <a:pt x="60928" y="17260"/>
                  </a:cubicBezTo>
                  <a:cubicBezTo>
                    <a:pt x="60956" y="17260"/>
                    <a:pt x="60980" y="17252"/>
                    <a:pt x="60996" y="17236"/>
                  </a:cubicBezTo>
                  <a:cubicBezTo>
                    <a:pt x="61280" y="17247"/>
                    <a:pt x="61565" y="17252"/>
                    <a:pt x="61851" y="17252"/>
                  </a:cubicBezTo>
                  <a:cubicBezTo>
                    <a:pt x="67526" y="17252"/>
                    <a:pt x="73509" y="15160"/>
                    <a:pt x="77368" y="11029"/>
                  </a:cubicBezTo>
                  <a:cubicBezTo>
                    <a:pt x="77527" y="11219"/>
                    <a:pt x="77717" y="11409"/>
                    <a:pt x="77875" y="11599"/>
                  </a:cubicBezTo>
                  <a:cubicBezTo>
                    <a:pt x="80972" y="14928"/>
                    <a:pt x="84810" y="18441"/>
                    <a:pt x="89557" y="18441"/>
                  </a:cubicBezTo>
                  <a:cubicBezTo>
                    <a:pt x="90004" y="18441"/>
                    <a:pt x="90459" y="18410"/>
                    <a:pt x="90923" y="18345"/>
                  </a:cubicBezTo>
                  <a:cubicBezTo>
                    <a:pt x="95420" y="17711"/>
                    <a:pt x="98777" y="14513"/>
                    <a:pt x="101785" y="11346"/>
                  </a:cubicBezTo>
                  <a:cubicBezTo>
                    <a:pt x="101785" y="11346"/>
                    <a:pt x="101785" y="11377"/>
                    <a:pt x="101817" y="11377"/>
                  </a:cubicBezTo>
                  <a:cubicBezTo>
                    <a:pt x="104034" y="13816"/>
                    <a:pt x="106219" y="15684"/>
                    <a:pt x="109354" y="16793"/>
                  </a:cubicBezTo>
                  <a:cubicBezTo>
                    <a:pt x="111574" y="17557"/>
                    <a:pt x="114139" y="18149"/>
                    <a:pt x="116617" y="18149"/>
                  </a:cubicBezTo>
                  <a:cubicBezTo>
                    <a:pt x="117320" y="18149"/>
                    <a:pt x="118017" y="18101"/>
                    <a:pt x="118697" y="17996"/>
                  </a:cubicBezTo>
                  <a:cubicBezTo>
                    <a:pt x="119369" y="18101"/>
                    <a:pt x="120062" y="18149"/>
                    <a:pt x="120764" y="18149"/>
                  </a:cubicBezTo>
                  <a:cubicBezTo>
                    <a:pt x="123235" y="18149"/>
                    <a:pt x="125819" y="17557"/>
                    <a:pt x="128039" y="16793"/>
                  </a:cubicBezTo>
                  <a:cubicBezTo>
                    <a:pt x="131142" y="15684"/>
                    <a:pt x="133359" y="13816"/>
                    <a:pt x="135544" y="11377"/>
                  </a:cubicBezTo>
                  <a:cubicBezTo>
                    <a:pt x="135544" y="11377"/>
                    <a:pt x="135544" y="11346"/>
                    <a:pt x="135576" y="11346"/>
                  </a:cubicBezTo>
                  <a:cubicBezTo>
                    <a:pt x="138585" y="14513"/>
                    <a:pt x="141973" y="17711"/>
                    <a:pt x="146439" y="18345"/>
                  </a:cubicBezTo>
                  <a:cubicBezTo>
                    <a:pt x="146902" y="18410"/>
                    <a:pt x="147357" y="18441"/>
                    <a:pt x="147805" y="18441"/>
                  </a:cubicBezTo>
                  <a:cubicBezTo>
                    <a:pt x="152557" y="18441"/>
                    <a:pt x="156418" y="14928"/>
                    <a:pt x="159486" y="11599"/>
                  </a:cubicBezTo>
                  <a:cubicBezTo>
                    <a:pt x="159645" y="11409"/>
                    <a:pt x="159866" y="11219"/>
                    <a:pt x="160025" y="11029"/>
                  </a:cubicBezTo>
                  <a:cubicBezTo>
                    <a:pt x="163811" y="15113"/>
                    <a:pt x="169730" y="17261"/>
                    <a:pt x="175325" y="17261"/>
                  </a:cubicBezTo>
                  <a:cubicBezTo>
                    <a:pt x="175673" y="17261"/>
                    <a:pt x="176021" y="17253"/>
                    <a:pt x="176366" y="17236"/>
                  </a:cubicBezTo>
                  <a:cubicBezTo>
                    <a:pt x="176376" y="17247"/>
                    <a:pt x="176394" y="17250"/>
                    <a:pt x="176414" y="17250"/>
                  </a:cubicBezTo>
                  <a:cubicBezTo>
                    <a:pt x="176454" y="17250"/>
                    <a:pt x="176503" y="17236"/>
                    <a:pt x="176524" y="17236"/>
                  </a:cubicBezTo>
                  <a:lnTo>
                    <a:pt x="176999" y="17236"/>
                  </a:lnTo>
                  <a:cubicBezTo>
                    <a:pt x="177015" y="17252"/>
                    <a:pt x="177047" y="17260"/>
                    <a:pt x="177078" y="17260"/>
                  </a:cubicBezTo>
                  <a:cubicBezTo>
                    <a:pt x="177110" y="17260"/>
                    <a:pt x="177142" y="17252"/>
                    <a:pt x="177158" y="17236"/>
                  </a:cubicBezTo>
                  <a:cubicBezTo>
                    <a:pt x="177440" y="17247"/>
                    <a:pt x="177724" y="17252"/>
                    <a:pt x="178009" y="17252"/>
                  </a:cubicBezTo>
                  <a:cubicBezTo>
                    <a:pt x="183659" y="17252"/>
                    <a:pt x="189670" y="15160"/>
                    <a:pt x="193499" y="11029"/>
                  </a:cubicBezTo>
                  <a:cubicBezTo>
                    <a:pt x="193657" y="11219"/>
                    <a:pt x="193847" y="11409"/>
                    <a:pt x="194006" y="11599"/>
                  </a:cubicBezTo>
                  <a:cubicBezTo>
                    <a:pt x="197131" y="14928"/>
                    <a:pt x="200972" y="18441"/>
                    <a:pt x="205719" y="18441"/>
                  </a:cubicBezTo>
                  <a:cubicBezTo>
                    <a:pt x="206166" y="18441"/>
                    <a:pt x="206622" y="18410"/>
                    <a:pt x="207085" y="18345"/>
                  </a:cubicBezTo>
                  <a:cubicBezTo>
                    <a:pt x="211550" y="17711"/>
                    <a:pt x="214907" y="14513"/>
                    <a:pt x="217916" y="11346"/>
                  </a:cubicBezTo>
                  <a:cubicBezTo>
                    <a:pt x="217916" y="11346"/>
                    <a:pt x="217916" y="11377"/>
                    <a:pt x="217979" y="11377"/>
                  </a:cubicBezTo>
                  <a:cubicBezTo>
                    <a:pt x="220196" y="13816"/>
                    <a:pt x="222349" y="15684"/>
                    <a:pt x="225485" y="16793"/>
                  </a:cubicBezTo>
                  <a:cubicBezTo>
                    <a:pt x="227700" y="17562"/>
                    <a:pt x="230258" y="18143"/>
                    <a:pt x="232717" y="18143"/>
                  </a:cubicBezTo>
                  <a:cubicBezTo>
                    <a:pt x="233598" y="18143"/>
                    <a:pt x="234467" y="18068"/>
                    <a:pt x="235302" y="17901"/>
                  </a:cubicBezTo>
                  <a:cubicBezTo>
                    <a:pt x="235318" y="17917"/>
                    <a:pt x="235350" y="17925"/>
                    <a:pt x="235381" y="17925"/>
                  </a:cubicBezTo>
                  <a:cubicBezTo>
                    <a:pt x="235413" y="17925"/>
                    <a:pt x="235445" y="17917"/>
                    <a:pt x="235460" y="17901"/>
                  </a:cubicBezTo>
                  <a:cubicBezTo>
                    <a:pt x="235935" y="17426"/>
                    <a:pt x="236030" y="16666"/>
                    <a:pt x="235650" y="16128"/>
                  </a:cubicBezTo>
                  <a:cubicBezTo>
                    <a:pt x="235650" y="16096"/>
                    <a:pt x="235619" y="16096"/>
                    <a:pt x="235619" y="16096"/>
                  </a:cubicBezTo>
                  <a:cubicBezTo>
                    <a:pt x="235648" y="15981"/>
                    <a:pt x="235571" y="15839"/>
                    <a:pt x="235437" y="15839"/>
                  </a:cubicBezTo>
                  <a:cubicBezTo>
                    <a:pt x="235424" y="15839"/>
                    <a:pt x="235411" y="15840"/>
                    <a:pt x="235397" y="15843"/>
                  </a:cubicBezTo>
                  <a:cubicBezTo>
                    <a:pt x="234827" y="15927"/>
                    <a:pt x="234285" y="15955"/>
                    <a:pt x="233753" y="15955"/>
                  </a:cubicBezTo>
                  <a:cubicBezTo>
                    <a:pt x="233486" y="15955"/>
                    <a:pt x="233222" y="15948"/>
                    <a:pt x="232959" y="15938"/>
                  </a:cubicBezTo>
                  <a:cubicBezTo>
                    <a:pt x="232959" y="15938"/>
                    <a:pt x="232959" y="15874"/>
                    <a:pt x="233022" y="15874"/>
                  </a:cubicBezTo>
                  <a:cubicBezTo>
                    <a:pt x="233592" y="11916"/>
                    <a:pt x="234479" y="7482"/>
                    <a:pt x="234035" y="3460"/>
                  </a:cubicBezTo>
                  <a:lnTo>
                    <a:pt x="234035" y="3460"/>
                  </a:lnTo>
                  <a:cubicBezTo>
                    <a:pt x="234700" y="3682"/>
                    <a:pt x="235334" y="4062"/>
                    <a:pt x="236030" y="4474"/>
                  </a:cubicBezTo>
                  <a:cubicBezTo>
                    <a:pt x="236068" y="4511"/>
                    <a:pt x="236115" y="4529"/>
                    <a:pt x="236163" y="4529"/>
                  </a:cubicBezTo>
                  <a:cubicBezTo>
                    <a:pt x="236236" y="4529"/>
                    <a:pt x="236309" y="4487"/>
                    <a:pt x="236347" y="4410"/>
                  </a:cubicBezTo>
                  <a:cubicBezTo>
                    <a:pt x="237107" y="4252"/>
                    <a:pt x="237392" y="3144"/>
                    <a:pt x="236917" y="2542"/>
                  </a:cubicBezTo>
                  <a:cubicBezTo>
                    <a:pt x="236949" y="2478"/>
                    <a:pt x="236949" y="2352"/>
                    <a:pt x="236854" y="2257"/>
                  </a:cubicBezTo>
                  <a:cubicBezTo>
                    <a:pt x="235244" y="982"/>
                    <a:pt x="233369" y="457"/>
                    <a:pt x="231448" y="457"/>
                  </a:cubicBezTo>
                  <a:cubicBezTo>
                    <a:pt x="228456" y="457"/>
                    <a:pt x="225355" y="1731"/>
                    <a:pt x="222983" y="3429"/>
                  </a:cubicBezTo>
                  <a:cubicBezTo>
                    <a:pt x="221336" y="4600"/>
                    <a:pt x="219816" y="6057"/>
                    <a:pt x="218359" y="7609"/>
                  </a:cubicBezTo>
                  <a:cubicBezTo>
                    <a:pt x="215857" y="3334"/>
                    <a:pt x="210727" y="167"/>
                    <a:pt x="205755" y="40"/>
                  </a:cubicBezTo>
                  <a:cubicBezTo>
                    <a:pt x="205674" y="38"/>
                    <a:pt x="205594" y="37"/>
                    <a:pt x="205515" y="37"/>
                  </a:cubicBezTo>
                  <a:cubicBezTo>
                    <a:pt x="201316" y="37"/>
                    <a:pt x="197848" y="2472"/>
                    <a:pt x="195082" y="5487"/>
                  </a:cubicBezTo>
                  <a:lnTo>
                    <a:pt x="194259" y="6437"/>
                  </a:lnTo>
                  <a:cubicBezTo>
                    <a:pt x="193974" y="6754"/>
                    <a:pt x="193626" y="6944"/>
                    <a:pt x="193372" y="7292"/>
                  </a:cubicBezTo>
                  <a:cubicBezTo>
                    <a:pt x="192549" y="6437"/>
                    <a:pt x="191662" y="5360"/>
                    <a:pt x="190649" y="4727"/>
                  </a:cubicBezTo>
                  <a:cubicBezTo>
                    <a:pt x="187738" y="2403"/>
                    <a:pt x="184184" y="758"/>
                    <a:pt x="180554" y="758"/>
                  </a:cubicBezTo>
                  <a:cubicBezTo>
                    <a:pt x="179286" y="758"/>
                    <a:pt x="178009" y="959"/>
                    <a:pt x="176746" y="1402"/>
                  </a:cubicBezTo>
                  <a:cubicBezTo>
                    <a:pt x="175483" y="959"/>
                    <a:pt x="174206" y="758"/>
                    <a:pt x="172938" y="758"/>
                  </a:cubicBezTo>
                  <a:cubicBezTo>
                    <a:pt x="169307" y="758"/>
                    <a:pt x="165754" y="2403"/>
                    <a:pt x="162843" y="4727"/>
                  </a:cubicBezTo>
                  <a:cubicBezTo>
                    <a:pt x="161957" y="5424"/>
                    <a:pt x="161038" y="6342"/>
                    <a:pt x="160120" y="7292"/>
                  </a:cubicBezTo>
                  <a:cubicBezTo>
                    <a:pt x="159993" y="7134"/>
                    <a:pt x="159898" y="6975"/>
                    <a:pt x="159740" y="6849"/>
                  </a:cubicBezTo>
                  <a:lnTo>
                    <a:pt x="159645" y="6849"/>
                  </a:lnTo>
                  <a:cubicBezTo>
                    <a:pt x="156617" y="3228"/>
                    <a:pt x="152974" y="38"/>
                    <a:pt x="147988" y="38"/>
                  </a:cubicBezTo>
                  <a:cubicBezTo>
                    <a:pt x="147915" y="38"/>
                    <a:pt x="147842" y="39"/>
                    <a:pt x="147769" y="40"/>
                  </a:cubicBezTo>
                  <a:cubicBezTo>
                    <a:pt x="142828" y="198"/>
                    <a:pt x="137666" y="3334"/>
                    <a:pt x="135196" y="7609"/>
                  </a:cubicBezTo>
                  <a:cubicBezTo>
                    <a:pt x="133676" y="6057"/>
                    <a:pt x="132188" y="4600"/>
                    <a:pt x="130541" y="3429"/>
                  </a:cubicBezTo>
                  <a:cubicBezTo>
                    <a:pt x="128154" y="1747"/>
                    <a:pt x="125066" y="473"/>
                    <a:pt x="122085" y="473"/>
                  </a:cubicBezTo>
                  <a:cubicBezTo>
                    <a:pt x="120912" y="473"/>
                    <a:pt x="119756" y="670"/>
                    <a:pt x="118665" y="1117"/>
                  </a:cubicBezTo>
                  <a:cubicBezTo>
                    <a:pt x="117574" y="670"/>
                    <a:pt x="116415" y="473"/>
                    <a:pt x="115239" y="473"/>
                  </a:cubicBezTo>
                  <a:cubicBezTo>
                    <a:pt x="112251" y="473"/>
                    <a:pt x="109153" y="1747"/>
                    <a:pt x="106789" y="3429"/>
                  </a:cubicBezTo>
                  <a:cubicBezTo>
                    <a:pt x="105142" y="4600"/>
                    <a:pt x="103622" y="6057"/>
                    <a:pt x="102165" y="7609"/>
                  </a:cubicBezTo>
                  <a:cubicBezTo>
                    <a:pt x="99663" y="3334"/>
                    <a:pt x="94533" y="167"/>
                    <a:pt x="89593" y="40"/>
                  </a:cubicBezTo>
                  <a:cubicBezTo>
                    <a:pt x="89512" y="38"/>
                    <a:pt x="89431" y="37"/>
                    <a:pt x="89351" y="37"/>
                  </a:cubicBezTo>
                  <a:cubicBezTo>
                    <a:pt x="85122" y="37"/>
                    <a:pt x="81655" y="2472"/>
                    <a:pt x="78889" y="5487"/>
                  </a:cubicBezTo>
                  <a:cubicBezTo>
                    <a:pt x="78382" y="6025"/>
                    <a:pt x="77812" y="6754"/>
                    <a:pt x="77178" y="7229"/>
                  </a:cubicBezTo>
                  <a:cubicBezTo>
                    <a:pt x="76672" y="6912"/>
                    <a:pt x="76228" y="6279"/>
                    <a:pt x="75817" y="5835"/>
                  </a:cubicBezTo>
                  <a:cubicBezTo>
                    <a:pt x="75373" y="5424"/>
                    <a:pt x="74930" y="5044"/>
                    <a:pt x="74455" y="4632"/>
                  </a:cubicBezTo>
                  <a:cubicBezTo>
                    <a:pt x="71534" y="2324"/>
                    <a:pt x="67966" y="681"/>
                    <a:pt x="64323" y="681"/>
                  </a:cubicBezTo>
                  <a:cubicBezTo>
                    <a:pt x="63067" y="681"/>
                    <a:pt x="61802" y="876"/>
                    <a:pt x="60552" y="1307"/>
                  </a:cubicBezTo>
                  <a:cubicBezTo>
                    <a:pt x="59310" y="876"/>
                    <a:pt x="58050" y="681"/>
                    <a:pt x="56796" y="681"/>
                  </a:cubicBezTo>
                  <a:cubicBezTo>
                    <a:pt x="53158" y="681"/>
                    <a:pt x="49578" y="2324"/>
                    <a:pt x="46681" y="4632"/>
                  </a:cubicBezTo>
                  <a:cubicBezTo>
                    <a:pt x="46206" y="5012"/>
                    <a:pt x="45763" y="5424"/>
                    <a:pt x="45319" y="5835"/>
                  </a:cubicBezTo>
                  <a:cubicBezTo>
                    <a:pt x="44876" y="6279"/>
                    <a:pt x="44464" y="6849"/>
                    <a:pt x="43958" y="7229"/>
                  </a:cubicBezTo>
                  <a:cubicBezTo>
                    <a:pt x="41202" y="4220"/>
                    <a:pt x="38162" y="990"/>
                    <a:pt x="34013" y="198"/>
                  </a:cubicBezTo>
                  <a:cubicBezTo>
                    <a:pt x="33354" y="66"/>
                    <a:pt x="32672" y="0"/>
                    <a:pt x="32005" y="0"/>
                  </a:cubicBezTo>
                  <a:close/>
                </a:path>
              </a:pathLst>
            </a:custGeom>
            <a:solidFill>
              <a:srgbClr val="F49432"/>
            </a:solidFill>
            <a:ln w="19800" cap="rnd" cmpd="sng">
              <a:solidFill>
                <a:srgbClr val="555555"/>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grpSp>
          <p:nvGrpSpPr>
            <p:cNvPr id="818" name="Google Shape;818;p49"/>
            <p:cNvGrpSpPr/>
            <p:nvPr/>
          </p:nvGrpSpPr>
          <p:grpSpPr>
            <a:xfrm>
              <a:off x="216338" y="4527881"/>
              <a:ext cx="844618" cy="587930"/>
              <a:chOff x="2995350" y="2343319"/>
              <a:chExt cx="1294751" cy="1020382"/>
            </a:xfrm>
          </p:grpSpPr>
          <p:sp>
            <p:nvSpPr>
              <p:cNvPr id="819" name="Google Shape;819;p49"/>
              <p:cNvSpPr/>
              <p:nvPr/>
            </p:nvSpPr>
            <p:spPr>
              <a:xfrm>
                <a:off x="3023747" y="2374277"/>
                <a:ext cx="581969" cy="968294"/>
              </a:xfrm>
              <a:custGeom>
                <a:avLst/>
                <a:gdLst/>
                <a:ahLst/>
                <a:cxnLst/>
                <a:rect l="l" t="t" r="r" b="b"/>
                <a:pathLst>
                  <a:path w="18178" h="30245" extrusionOk="0">
                    <a:moveTo>
                      <a:pt x="8540" y="2011"/>
                    </a:moveTo>
                    <a:cubicBezTo>
                      <a:pt x="8669" y="2011"/>
                      <a:pt x="8800" y="2016"/>
                      <a:pt x="8931" y="2027"/>
                    </a:cubicBezTo>
                    <a:cubicBezTo>
                      <a:pt x="9184" y="2027"/>
                      <a:pt x="9279" y="2407"/>
                      <a:pt x="8994" y="2502"/>
                    </a:cubicBezTo>
                    <a:cubicBezTo>
                      <a:pt x="6112" y="2819"/>
                      <a:pt x="3452" y="5226"/>
                      <a:pt x="3325" y="8424"/>
                    </a:cubicBezTo>
                    <a:cubicBezTo>
                      <a:pt x="3308" y="8772"/>
                      <a:pt x="3071" y="8967"/>
                      <a:pt x="2871" y="8967"/>
                    </a:cubicBezTo>
                    <a:cubicBezTo>
                      <a:pt x="2707" y="8967"/>
                      <a:pt x="2568" y="8836"/>
                      <a:pt x="2597" y="8551"/>
                    </a:cubicBezTo>
                    <a:cubicBezTo>
                      <a:pt x="2688" y="5442"/>
                      <a:pt x="5243" y="2011"/>
                      <a:pt x="8540" y="2011"/>
                    </a:cubicBezTo>
                    <a:close/>
                    <a:moveTo>
                      <a:pt x="18178" y="0"/>
                    </a:moveTo>
                    <a:cubicBezTo>
                      <a:pt x="16721" y="0"/>
                      <a:pt x="15296" y="0"/>
                      <a:pt x="13840" y="32"/>
                    </a:cubicBezTo>
                    <a:cubicBezTo>
                      <a:pt x="10071" y="159"/>
                      <a:pt x="5764" y="507"/>
                      <a:pt x="3167" y="3642"/>
                    </a:cubicBezTo>
                    <a:cubicBezTo>
                      <a:pt x="634" y="6682"/>
                      <a:pt x="0" y="11274"/>
                      <a:pt x="95" y="15075"/>
                    </a:cubicBezTo>
                    <a:cubicBezTo>
                      <a:pt x="222" y="18843"/>
                      <a:pt x="1204" y="23974"/>
                      <a:pt x="3895" y="26919"/>
                    </a:cubicBezTo>
                    <a:cubicBezTo>
                      <a:pt x="6904" y="30244"/>
                      <a:pt x="11464" y="29832"/>
                      <a:pt x="15518" y="29896"/>
                    </a:cubicBezTo>
                    <a:lnTo>
                      <a:pt x="17101" y="29896"/>
                    </a:lnTo>
                    <a:cubicBezTo>
                      <a:pt x="17101" y="26855"/>
                      <a:pt x="17101" y="23404"/>
                      <a:pt x="17355" y="20363"/>
                    </a:cubicBezTo>
                    <a:cubicBezTo>
                      <a:pt x="14473" y="19952"/>
                      <a:pt x="12573" y="18590"/>
                      <a:pt x="12351" y="15360"/>
                    </a:cubicBezTo>
                    <a:cubicBezTo>
                      <a:pt x="12136" y="11640"/>
                      <a:pt x="13920" y="10098"/>
                      <a:pt x="17386" y="10098"/>
                    </a:cubicBezTo>
                    <a:cubicBezTo>
                      <a:pt x="17490" y="10098"/>
                      <a:pt x="17596" y="10100"/>
                      <a:pt x="17703" y="10103"/>
                    </a:cubicBezTo>
                    <a:lnTo>
                      <a:pt x="17861" y="10103"/>
                    </a:lnTo>
                    <a:cubicBezTo>
                      <a:pt x="17798" y="6936"/>
                      <a:pt x="17418" y="3135"/>
                      <a:pt x="18178" y="32"/>
                    </a:cubicBezTo>
                    <a:lnTo>
                      <a:pt x="18178" y="0"/>
                    </a:lnTo>
                    <a:close/>
                  </a:path>
                </a:pathLst>
              </a:custGeom>
              <a:solidFill>
                <a:srgbClr val="F4943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820" name="Google Shape;820;p49"/>
              <p:cNvSpPr/>
              <p:nvPr/>
            </p:nvSpPr>
            <p:spPr>
              <a:xfrm>
                <a:off x="3603652" y="2998811"/>
                <a:ext cx="657044" cy="338655"/>
              </a:xfrm>
              <a:custGeom>
                <a:avLst/>
                <a:gdLst/>
                <a:ahLst/>
                <a:cxnLst/>
                <a:rect l="l" t="t" r="r" b="b"/>
                <a:pathLst>
                  <a:path w="20523" h="10578" extrusionOk="0">
                    <a:moveTo>
                      <a:pt x="16539" y="7403"/>
                    </a:moveTo>
                    <a:cubicBezTo>
                      <a:pt x="17061" y="7403"/>
                      <a:pt x="17578" y="7417"/>
                      <a:pt x="18084" y="7442"/>
                    </a:cubicBezTo>
                    <a:cubicBezTo>
                      <a:pt x="18527" y="7474"/>
                      <a:pt x="18527" y="8076"/>
                      <a:pt x="18084" y="8139"/>
                    </a:cubicBezTo>
                    <a:cubicBezTo>
                      <a:pt x="16215" y="8329"/>
                      <a:pt x="14315" y="8519"/>
                      <a:pt x="12447" y="8646"/>
                    </a:cubicBezTo>
                    <a:cubicBezTo>
                      <a:pt x="12437" y="8646"/>
                      <a:pt x="12428" y="8647"/>
                      <a:pt x="12419" y="8647"/>
                    </a:cubicBezTo>
                    <a:cubicBezTo>
                      <a:pt x="11938" y="8647"/>
                      <a:pt x="11886" y="7852"/>
                      <a:pt x="12352" y="7759"/>
                    </a:cubicBezTo>
                    <a:cubicBezTo>
                      <a:pt x="13691" y="7505"/>
                      <a:pt x="15132" y="7403"/>
                      <a:pt x="16539" y="7403"/>
                    </a:cubicBezTo>
                    <a:close/>
                    <a:moveTo>
                      <a:pt x="20522" y="0"/>
                    </a:moveTo>
                    <a:cubicBezTo>
                      <a:pt x="20459" y="64"/>
                      <a:pt x="20427" y="95"/>
                      <a:pt x="20332" y="95"/>
                    </a:cubicBezTo>
                    <a:cubicBezTo>
                      <a:pt x="15388" y="590"/>
                      <a:pt x="10252" y="1084"/>
                      <a:pt x="5196" y="1084"/>
                    </a:cubicBezTo>
                    <a:cubicBezTo>
                      <a:pt x="3451" y="1084"/>
                      <a:pt x="1716" y="1025"/>
                      <a:pt x="1" y="887"/>
                    </a:cubicBezTo>
                    <a:lnTo>
                      <a:pt x="1" y="887"/>
                    </a:lnTo>
                    <a:cubicBezTo>
                      <a:pt x="191" y="3896"/>
                      <a:pt x="96" y="7537"/>
                      <a:pt x="64" y="10578"/>
                    </a:cubicBezTo>
                    <a:cubicBezTo>
                      <a:pt x="6746" y="10578"/>
                      <a:pt x="13524" y="9976"/>
                      <a:pt x="20206" y="9501"/>
                    </a:cubicBezTo>
                    <a:cubicBezTo>
                      <a:pt x="20269" y="6461"/>
                      <a:pt x="20174" y="3040"/>
                      <a:pt x="20522"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821" name="Google Shape;821;p49"/>
              <p:cNvSpPr/>
              <p:nvPr/>
            </p:nvSpPr>
            <p:spPr>
              <a:xfrm>
                <a:off x="3616841" y="2369187"/>
                <a:ext cx="625605" cy="354886"/>
              </a:xfrm>
              <a:custGeom>
                <a:avLst/>
                <a:gdLst/>
                <a:ahLst/>
                <a:cxnLst/>
                <a:rect l="l" t="t" r="r" b="b"/>
                <a:pathLst>
                  <a:path w="19541" h="11085" extrusionOk="0">
                    <a:moveTo>
                      <a:pt x="19540" y="1"/>
                    </a:moveTo>
                    <a:cubicBezTo>
                      <a:pt x="19477" y="33"/>
                      <a:pt x="19414" y="96"/>
                      <a:pt x="19287" y="96"/>
                    </a:cubicBezTo>
                    <a:cubicBezTo>
                      <a:pt x="16788" y="170"/>
                      <a:pt x="14279" y="191"/>
                      <a:pt x="11766" y="191"/>
                    </a:cubicBezTo>
                    <a:cubicBezTo>
                      <a:pt x="8468" y="191"/>
                      <a:pt x="5163" y="155"/>
                      <a:pt x="1863" y="155"/>
                    </a:cubicBezTo>
                    <a:cubicBezTo>
                      <a:pt x="1242" y="155"/>
                      <a:pt x="621" y="156"/>
                      <a:pt x="1" y="159"/>
                    </a:cubicBezTo>
                    <a:lnTo>
                      <a:pt x="1" y="191"/>
                    </a:lnTo>
                    <a:cubicBezTo>
                      <a:pt x="1" y="3263"/>
                      <a:pt x="412" y="7126"/>
                      <a:pt x="317" y="10293"/>
                    </a:cubicBezTo>
                    <a:cubicBezTo>
                      <a:pt x="3231" y="10420"/>
                      <a:pt x="6144" y="10800"/>
                      <a:pt x="9090" y="10927"/>
                    </a:cubicBezTo>
                    <a:cubicBezTo>
                      <a:pt x="10156" y="10966"/>
                      <a:pt x="11226" y="10975"/>
                      <a:pt x="12297" y="10975"/>
                    </a:cubicBezTo>
                    <a:cubicBezTo>
                      <a:pt x="13143" y="10975"/>
                      <a:pt x="13989" y="10969"/>
                      <a:pt x="14837" y="10969"/>
                    </a:cubicBezTo>
                    <a:cubicBezTo>
                      <a:pt x="16360" y="10969"/>
                      <a:pt x="17887" y="10987"/>
                      <a:pt x="19414" y="11085"/>
                    </a:cubicBezTo>
                    <a:cubicBezTo>
                      <a:pt x="19414" y="11022"/>
                      <a:pt x="19382" y="10958"/>
                      <a:pt x="19382" y="10895"/>
                    </a:cubicBezTo>
                    <a:cubicBezTo>
                      <a:pt x="19160" y="7380"/>
                      <a:pt x="19065" y="3516"/>
                      <a:pt x="19540"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822" name="Google Shape;822;p49"/>
              <p:cNvSpPr/>
              <p:nvPr/>
            </p:nvSpPr>
            <p:spPr>
              <a:xfrm>
                <a:off x="2995350" y="2343319"/>
                <a:ext cx="1294751" cy="1020382"/>
              </a:xfrm>
              <a:custGeom>
                <a:avLst/>
                <a:gdLst/>
                <a:ahLst/>
                <a:cxnLst/>
                <a:rect l="l" t="t" r="r" b="b"/>
                <a:pathLst>
                  <a:path w="40442" h="31872" extrusionOk="0">
                    <a:moveTo>
                      <a:pt x="38953" y="809"/>
                    </a:moveTo>
                    <a:lnTo>
                      <a:pt x="38953" y="809"/>
                    </a:lnTo>
                    <a:cubicBezTo>
                      <a:pt x="38478" y="4324"/>
                      <a:pt x="38573" y="8188"/>
                      <a:pt x="38795" y="11703"/>
                    </a:cubicBezTo>
                    <a:cubicBezTo>
                      <a:pt x="38795" y="11766"/>
                      <a:pt x="38795" y="11830"/>
                      <a:pt x="38827" y="11893"/>
                    </a:cubicBezTo>
                    <a:cubicBezTo>
                      <a:pt x="37300" y="11795"/>
                      <a:pt x="35773" y="11777"/>
                      <a:pt x="34250" y="11777"/>
                    </a:cubicBezTo>
                    <a:cubicBezTo>
                      <a:pt x="33402" y="11777"/>
                      <a:pt x="32556" y="11783"/>
                      <a:pt x="31710" y="11783"/>
                    </a:cubicBezTo>
                    <a:cubicBezTo>
                      <a:pt x="30639" y="11783"/>
                      <a:pt x="29569" y="11774"/>
                      <a:pt x="28503" y="11735"/>
                    </a:cubicBezTo>
                    <a:cubicBezTo>
                      <a:pt x="25557" y="11640"/>
                      <a:pt x="22675" y="11260"/>
                      <a:pt x="19730" y="11101"/>
                    </a:cubicBezTo>
                    <a:cubicBezTo>
                      <a:pt x="19825" y="7903"/>
                      <a:pt x="19414" y="4166"/>
                      <a:pt x="19414" y="999"/>
                    </a:cubicBezTo>
                    <a:lnTo>
                      <a:pt x="19414" y="967"/>
                    </a:lnTo>
                    <a:cubicBezTo>
                      <a:pt x="20034" y="964"/>
                      <a:pt x="20655" y="963"/>
                      <a:pt x="21276" y="963"/>
                    </a:cubicBezTo>
                    <a:cubicBezTo>
                      <a:pt x="24576" y="963"/>
                      <a:pt x="27881" y="999"/>
                      <a:pt x="31179" y="999"/>
                    </a:cubicBezTo>
                    <a:cubicBezTo>
                      <a:pt x="33692" y="999"/>
                      <a:pt x="36201" y="978"/>
                      <a:pt x="38700" y="904"/>
                    </a:cubicBezTo>
                    <a:cubicBezTo>
                      <a:pt x="38795" y="904"/>
                      <a:pt x="38858" y="841"/>
                      <a:pt x="38953" y="809"/>
                    </a:cubicBezTo>
                    <a:close/>
                    <a:moveTo>
                      <a:pt x="39460" y="20475"/>
                    </a:moveTo>
                    <a:lnTo>
                      <a:pt x="39460" y="20475"/>
                    </a:lnTo>
                    <a:cubicBezTo>
                      <a:pt x="39112" y="23515"/>
                      <a:pt x="39175" y="26936"/>
                      <a:pt x="39143" y="29976"/>
                    </a:cubicBezTo>
                    <a:cubicBezTo>
                      <a:pt x="31923" y="30831"/>
                      <a:pt x="25716" y="30831"/>
                      <a:pt x="19033" y="30831"/>
                    </a:cubicBezTo>
                    <a:cubicBezTo>
                      <a:pt x="19065" y="27822"/>
                      <a:pt x="19192" y="24371"/>
                      <a:pt x="18938" y="21362"/>
                    </a:cubicBezTo>
                    <a:lnTo>
                      <a:pt x="18938" y="21362"/>
                    </a:lnTo>
                    <a:cubicBezTo>
                      <a:pt x="20661" y="21500"/>
                      <a:pt x="22403" y="21559"/>
                      <a:pt x="24152" y="21559"/>
                    </a:cubicBezTo>
                    <a:cubicBezTo>
                      <a:pt x="29219" y="21559"/>
                      <a:pt x="34350" y="21065"/>
                      <a:pt x="39270" y="20570"/>
                    </a:cubicBezTo>
                    <a:cubicBezTo>
                      <a:pt x="39333" y="20539"/>
                      <a:pt x="39397" y="20539"/>
                      <a:pt x="39460" y="20475"/>
                    </a:cubicBezTo>
                    <a:close/>
                    <a:moveTo>
                      <a:pt x="19097" y="967"/>
                    </a:moveTo>
                    <a:lnTo>
                      <a:pt x="19097" y="999"/>
                    </a:lnTo>
                    <a:cubicBezTo>
                      <a:pt x="18305" y="4102"/>
                      <a:pt x="18717" y="7903"/>
                      <a:pt x="18780" y="11070"/>
                    </a:cubicBezTo>
                    <a:lnTo>
                      <a:pt x="18622" y="11070"/>
                    </a:lnTo>
                    <a:cubicBezTo>
                      <a:pt x="18484" y="11065"/>
                      <a:pt x="18349" y="11062"/>
                      <a:pt x="18216" y="11062"/>
                    </a:cubicBezTo>
                    <a:cubicBezTo>
                      <a:pt x="14809" y="11062"/>
                      <a:pt x="13058" y="12638"/>
                      <a:pt x="13301" y="16327"/>
                    </a:cubicBezTo>
                    <a:cubicBezTo>
                      <a:pt x="13491" y="19557"/>
                      <a:pt x="15392" y="20919"/>
                      <a:pt x="18273" y="21330"/>
                    </a:cubicBezTo>
                    <a:cubicBezTo>
                      <a:pt x="18052" y="24371"/>
                      <a:pt x="17988" y="27822"/>
                      <a:pt x="18052" y="30863"/>
                    </a:cubicBezTo>
                    <a:lnTo>
                      <a:pt x="16183" y="30863"/>
                    </a:lnTo>
                    <a:cubicBezTo>
                      <a:pt x="12098" y="30799"/>
                      <a:pt x="7759" y="31179"/>
                      <a:pt x="4751" y="27886"/>
                    </a:cubicBezTo>
                    <a:cubicBezTo>
                      <a:pt x="2091" y="24972"/>
                      <a:pt x="1045" y="19810"/>
                      <a:pt x="1014" y="16042"/>
                    </a:cubicBezTo>
                    <a:cubicBezTo>
                      <a:pt x="887" y="12210"/>
                      <a:pt x="1584" y="7649"/>
                      <a:pt x="4117" y="4609"/>
                    </a:cubicBezTo>
                    <a:cubicBezTo>
                      <a:pt x="6683" y="1474"/>
                      <a:pt x="10958" y="1094"/>
                      <a:pt x="14758" y="999"/>
                    </a:cubicBezTo>
                    <a:cubicBezTo>
                      <a:pt x="16215" y="999"/>
                      <a:pt x="17640" y="967"/>
                      <a:pt x="19097" y="967"/>
                    </a:cubicBezTo>
                    <a:close/>
                    <a:moveTo>
                      <a:pt x="35290" y="1"/>
                    </a:moveTo>
                    <a:cubicBezTo>
                      <a:pt x="31170" y="1"/>
                      <a:pt x="27075" y="176"/>
                      <a:pt x="22960" y="176"/>
                    </a:cubicBezTo>
                    <a:cubicBezTo>
                      <a:pt x="20970" y="176"/>
                      <a:pt x="18900" y="104"/>
                      <a:pt x="16827" y="104"/>
                    </a:cubicBezTo>
                    <a:cubicBezTo>
                      <a:pt x="14546" y="104"/>
                      <a:pt x="12261" y="191"/>
                      <a:pt x="10071" y="556"/>
                    </a:cubicBezTo>
                    <a:cubicBezTo>
                      <a:pt x="1964" y="2012"/>
                      <a:pt x="0" y="8726"/>
                      <a:pt x="159" y="16137"/>
                    </a:cubicBezTo>
                    <a:cubicBezTo>
                      <a:pt x="317" y="23325"/>
                      <a:pt x="2629" y="30768"/>
                      <a:pt x="10673" y="31496"/>
                    </a:cubicBezTo>
                    <a:cubicBezTo>
                      <a:pt x="13721" y="31765"/>
                      <a:pt x="16864" y="31872"/>
                      <a:pt x="20041" y="31872"/>
                    </a:cubicBezTo>
                    <a:cubicBezTo>
                      <a:pt x="26603" y="31872"/>
                      <a:pt x="33313" y="31416"/>
                      <a:pt x="39650" y="30989"/>
                    </a:cubicBezTo>
                    <a:cubicBezTo>
                      <a:pt x="40062" y="30926"/>
                      <a:pt x="40252" y="30578"/>
                      <a:pt x="40252" y="30261"/>
                    </a:cubicBezTo>
                    <a:cubicBezTo>
                      <a:pt x="40315" y="30166"/>
                      <a:pt x="40157" y="28678"/>
                      <a:pt x="40157" y="28519"/>
                    </a:cubicBezTo>
                    <a:cubicBezTo>
                      <a:pt x="40283" y="25067"/>
                      <a:pt x="40283" y="22692"/>
                      <a:pt x="40442" y="19525"/>
                    </a:cubicBezTo>
                    <a:cubicBezTo>
                      <a:pt x="40423" y="19299"/>
                      <a:pt x="40190" y="19128"/>
                      <a:pt x="39985" y="19128"/>
                    </a:cubicBezTo>
                    <a:cubicBezTo>
                      <a:pt x="39846" y="19128"/>
                      <a:pt x="39720" y="19207"/>
                      <a:pt x="39682" y="19399"/>
                    </a:cubicBezTo>
                    <a:cubicBezTo>
                      <a:pt x="39676" y="19396"/>
                      <a:pt x="39667" y="19394"/>
                      <a:pt x="39655" y="19394"/>
                    </a:cubicBezTo>
                    <a:cubicBezTo>
                      <a:pt x="39535" y="19394"/>
                      <a:pt x="39129" y="19525"/>
                      <a:pt x="38985" y="19525"/>
                    </a:cubicBezTo>
                    <a:cubicBezTo>
                      <a:pt x="34678" y="19969"/>
                      <a:pt x="31131" y="20412"/>
                      <a:pt x="26792" y="20475"/>
                    </a:cubicBezTo>
                    <a:cubicBezTo>
                      <a:pt x="25431" y="20495"/>
                      <a:pt x="23862" y="20539"/>
                      <a:pt x="22351" y="20539"/>
                    </a:cubicBezTo>
                    <a:cubicBezTo>
                      <a:pt x="21436" y="20539"/>
                      <a:pt x="20542" y="20523"/>
                      <a:pt x="19730" y="20475"/>
                    </a:cubicBezTo>
                    <a:cubicBezTo>
                      <a:pt x="18717" y="20444"/>
                      <a:pt x="17640" y="20190"/>
                      <a:pt x="16722" y="19684"/>
                    </a:cubicBezTo>
                    <a:cubicBezTo>
                      <a:pt x="15613" y="19050"/>
                      <a:pt x="13935" y="17752"/>
                      <a:pt x="14125" y="15440"/>
                    </a:cubicBezTo>
                    <a:cubicBezTo>
                      <a:pt x="14381" y="12445"/>
                      <a:pt x="16747" y="11809"/>
                      <a:pt x="19134" y="11809"/>
                    </a:cubicBezTo>
                    <a:cubicBezTo>
                      <a:pt x="19700" y="11809"/>
                      <a:pt x="20267" y="11844"/>
                      <a:pt x="20807" y="11893"/>
                    </a:cubicBezTo>
                    <a:cubicBezTo>
                      <a:pt x="22739" y="12083"/>
                      <a:pt x="24544" y="12400"/>
                      <a:pt x="26476" y="12495"/>
                    </a:cubicBezTo>
                    <a:cubicBezTo>
                      <a:pt x="29197" y="12620"/>
                      <a:pt x="32000" y="12884"/>
                      <a:pt x="34768" y="12884"/>
                    </a:cubicBezTo>
                    <a:cubicBezTo>
                      <a:pt x="36189" y="12884"/>
                      <a:pt x="37600" y="12815"/>
                      <a:pt x="38985" y="12621"/>
                    </a:cubicBezTo>
                    <a:cubicBezTo>
                      <a:pt x="39175" y="12558"/>
                      <a:pt x="39270" y="12368"/>
                      <a:pt x="39207" y="12210"/>
                    </a:cubicBezTo>
                    <a:lnTo>
                      <a:pt x="39207" y="12210"/>
                    </a:lnTo>
                    <a:cubicBezTo>
                      <a:pt x="39230" y="12212"/>
                      <a:pt x="39254" y="12214"/>
                      <a:pt x="39279" y="12214"/>
                    </a:cubicBezTo>
                    <a:cubicBezTo>
                      <a:pt x="39547" y="12214"/>
                      <a:pt x="39845" y="12052"/>
                      <a:pt x="39903" y="11703"/>
                    </a:cubicBezTo>
                    <a:cubicBezTo>
                      <a:pt x="39523" y="7301"/>
                      <a:pt x="39523" y="4166"/>
                      <a:pt x="39682" y="619"/>
                    </a:cubicBezTo>
                    <a:cubicBezTo>
                      <a:pt x="39660" y="426"/>
                      <a:pt x="39494" y="349"/>
                      <a:pt x="39329" y="349"/>
                    </a:cubicBezTo>
                    <a:cubicBezTo>
                      <a:pt x="39251" y="349"/>
                      <a:pt x="39173" y="367"/>
                      <a:pt x="39112" y="397"/>
                    </a:cubicBezTo>
                    <a:cubicBezTo>
                      <a:pt x="39112" y="207"/>
                      <a:pt x="38985" y="49"/>
                      <a:pt x="38732" y="49"/>
                    </a:cubicBezTo>
                    <a:cubicBezTo>
                      <a:pt x="37582" y="14"/>
                      <a:pt x="36435" y="1"/>
                      <a:pt x="35290" y="1"/>
                    </a:cubicBezTo>
                    <a:close/>
                  </a:path>
                </a:pathLst>
              </a:custGeom>
              <a:solidFill>
                <a:srgbClr val="55555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823" name="Google Shape;823;p49"/>
              <p:cNvSpPr/>
              <p:nvPr/>
            </p:nvSpPr>
            <p:spPr>
              <a:xfrm>
                <a:off x="3984172" y="3234916"/>
                <a:ext cx="212612" cy="40723"/>
              </a:xfrm>
              <a:custGeom>
                <a:avLst/>
                <a:gdLst/>
                <a:ahLst/>
                <a:cxnLst/>
                <a:rect l="l" t="t" r="r" b="b"/>
                <a:pathLst>
                  <a:path w="6641" h="1272" extrusionOk="0">
                    <a:moveTo>
                      <a:pt x="4559" y="0"/>
                    </a:moveTo>
                    <a:cubicBezTo>
                      <a:pt x="3182" y="0"/>
                      <a:pt x="1776" y="136"/>
                      <a:pt x="466" y="384"/>
                    </a:cubicBezTo>
                    <a:cubicBezTo>
                      <a:pt x="0" y="508"/>
                      <a:pt x="52" y="1272"/>
                      <a:pt x="532" y="1272"/>
                    </a:cubicBezTo>
                    <a:cubicBezTo>
                      <a:pt x="541" y="1272"/>
                      <a:pt x="551" y="1272"/>
                      <a:pt x="561" y="1271"/>
                    </a:cubicBezTo>
                    <a:cubicBezTo>
                      <a:pt x="2461" y="1176"/>
                      <a:pt x="4361" y="986"/>
                      <a:pt x="6198" y="764"/>
                    </a:cubicBezTo>
                    <a:cubicBezTo>
                      <a:pt x="6641" y="701"/>
                      <a:pt x="6641" y="131"/>
                      <a:pt x="6198" y="67"/>
                    </a:cubicBezTo>
                    <a:cubicBezTo>
                      <a:pt x="5662" y="22"/>
                      <a:pt x="5113" y="0"/>
                      <a:pt x="4559" y="0"/>
                    </a:cubicBezTo>
                    <a:close/>
                  </a:path>
                </a:pathLst>
              </a:custGeom>
              <a:solidFill>
                <a:srgbClr val="55555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824" name="Google Shape;824;p49"/>
              <p:cNvSpPr/>
              <p:nvPr/>
            </p:nvSpPr>
            <p:spPr>
              <a:xfrm>
                <a:off x="3106855" y="2438658"/>
                <a:ext cx="212964" cy="222728"/>
              </a:xfrm>
              <a:custGeom>
                <a:avLst/>
                <a:gdLst/>
                <a:ahLst/>
                <a:cxnLst/>
                <a:rect l="l" t="t" r="r" b="b"/>
                <a:pathLst>
                  <a:path w="6652" h="6957" extrusionOk="0">
                    <a:moveTo>
                      <a:pt x="5944" y="0"/>
                    </a:moveTo>
                    <a:cubicBezTo>
                      <a:pt x="2647" y="0"/>
                      <a:pt x="92" y="3431"/>
                      <a:pt x="1" y="6540"/>
                    </a:cubicBezTo>
                    <a:cubicBezTo>
                      <a:pt x="1" y="6825"/>
                      <a:pt x="142" y="6956"/>
                      <a:pt x="301" y="6956"/>
                    </a:cubicBezTo>
                    <a:cubicBezTo>
                      <a:pt x="494" y="6956"/>
                      <a:pt x="712" y="6761"/>
                      <a:pt x="729" y="6413"/>
                    </a:cubicBezTo>
                    <a:cubicBezTo>
                      <a:pt x="856" y="3183"/>
                      <a:pt x="3801" y="808"/>
                      <a:pt x="6398" y="491"/>
                    </a:cubicBezTo>
                    <a:cubicBezTo>
                      <a:pt x="6651" y="396"/>
                      <a:pt x="6588" y="48"/>
                      <a:pt x="6335" y="16"/>
                    </a:cubicBezTo>
                    <a:cubicBezTo>
                      <a:pt x="6204" y="5"/>
                      <a:pt x="6073" y="0"/>
                      <a:pt x="5944" y="0"/>
                    </a:cubicBezTo>
                    <a:close/>
                  </a:path>
                </a:pathLst>
              </a:custGeom>
              <a:solidFill>
                <a:srgbClr val="55555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grpSp>
        <p:grpSp>
          <p:nvGrpSpPr>
            <p:cNvPr id="825" name="Google Shape;825;p49"/>
            <p:cNvGrpSpPr/>
            <p:nvPr/>
          </p:nvGrpSpPr>
          <p:grpSpPr>
            <a:xfrm>
              <a:off x="7996376" y="4525488"/>
              <a:ext cx="899485" cy="579267"/>
              <a:chOff x="4766567" y="2344568"/>
              <a:chExt cx="1295775" cy="1019806"/>
            </a:xfrm>
          </p:grpSpPr>
          <p:sp>
            <p:nvSpPr>
              <p:cNvPr id="826" name="Google Shape;826;p49"/>
              <p:cNvSpPr/>
              <p:nvPr/>
            </p:nvSpPr>
            <p:spPr>
              <a:xfrm>
                <a:off x="5450902" y="2378311"/>
                <a:ext cx="582001" cy="957152"/>
              </a:xfrm>
              <a:custGeom>
                <a:avLst/>
                <a:gdLst/>
                <a:ahLst/>
                <a:cxnLst/>
                <a:rect l="l" t="t" r="r" b="b"/>
                <a:pathLst>
                  <a:path w="18179" h="29897" extrusionOk="0">
                    <a:moveTo>
                      <a:pt x="15263" y="20916"/>
                    </a:moveTo>
                    <a:cubicBezTo>
                      <a:pt x="15433" y="20916"/>
                      <a:pt x="15580" y="21053"/>
                      <a:pt x="15550" y="21346"/>
                    </a:cubicBezTo>
                    <a:cubicBezTo>
                      <a:pt x="15458" y="24449"/>
                      <a:pt x="12922" y="27879"/>
                      <a:pt x="9532" y="27879"/>
                    </a:cubicBezTo>
                    <a:cubicBezTo>
                      <a:pt x="9428" y="27879"/>
                      <a:pt x="9323" y="27876"/>
                      <a:pt x="9217" y="27870"/>
                    </a:cubicBezTo>
                    <a:cubicBezTo>
                      <a:pt x="8963" y="27870"/>
                      <a:pt x="8868" y="27458"/>
                      <a:pt x="9153" y="27395"/>
                    </a:cubicBezTo>
                    <a:cubicBezTo>
                      <a:pt x="12035" y="27078"/>
                      <a:pt x="14695" y="24671"/>
                      <a:pt x="14822" y="21441"/>
                    </a:cubicBezTo>
                    <a:cubicBezTo>
                      <a:pt x="14839" y="21100"/>
                      <a:pt x="15066" y="20916"/>
                      <a:pt x="15263" y="20916"/>
                    </a:cubicBezTo>
                    <a:close/>
                    <a:moveTo>
                      <a:pt x="1078" y="1"/>
                    </a:moveTo>
                    <a:cubicBezTo>
                      <a:pt x="1078" y="3041"/>
                      <a:pt x="1078" y="6493"/>
                      <a:pt x="824" y="9533"/>
                    </a:cubicBezTo>
                    <a:cubicBezTo>
                      <a:pt x="3738" y="9945"/>
                      <a:pt x="5638" y="11275"/>
                      <a:pt x="5828" y="14537"/>
                    </a:cubicBezTo>
                    <a:cubicBezTo>
                      <a:pt x="6045" y="18291"/>
                      <a:pt x="4226" y="19796"/>
                      <a:pt x="697" y="19796"/>
                    </a:cubicBezTo>
                    <a:cubicBezTo>
                      <a:pt x="624" y="19796"/>
                      <a:pt x="550" y="19795"/>
                      <a:pt x="476" y="19794"/>
                    </a:cubicBezTo>
                    <a:lnTo>
                      <a:pt x="318" y="19794"/>
                    </a:lnTo>
                    <a:cubicBezTo>
                      <a:pt x="413" y="22961"/>
                      <a:pt x="761" y="26761"/>
                      <a:pt x="1" y="29833"/>
                    </a:cubicBezTo>
                    <a:lnTo>
                      <a:pt x="1" y="29896"/>
                    </a:lnTo>
                    <a:cubicBezTo>
                      <a:pt x="1458" y="29896"/>
                      <a:pt x="2883" y="29896"/>
                      <a:pt x="4371" y="29833"/>
                    </a:cubicBezTo>
                    <a:cubicBezTo>
                      <a:pt x="8108" y="29738"/>
                      <a:pt x="12447" y="29358"/>
                      <a:pt x="15012" y="26254"/>
                    </a:cubicBezTo>
                    <a:cubicBezTo>
                      <a:pt x="17546" y="23183"/>
                      <a:pt x="18179" y="18591"/>
                      <a:pt x="18084" y="14790"/>
                    </a:cubicBezTo>
                    <a:cubicBezTo>
                      <a:pt x="17989" y="11053"/>
                      <a:pt x="16975" y="5891"/>
                      <a:pt x="14284" y="2978"/>
                    </a:cubicBezTo>
                    <a:cubicBezTo>
                      <a:pt x="11720" y="145"/>
                      <a:pt x="8054" y="1"/>
                      <a:pt x="4498" y="1"/>
                    </a:cubicBezTo>
                    <a:cubicBezTo>
                      <a:pt x="4097" y="1"/>
                      <a:pt x="3698" y="3"/>
                      <a:pt x="3301" y="3"/>
                    </a:cubicBezTo>
                    <a:cubicBezTo>
                      <a:pt x="3087" y="3"/>
                      <a:pt x="2873" y="3"/>
                      <a:pt x="2661" y="1"/>
                    </a:cubicBezTo>
                    <a:close/>
                  </a:path>
                </a:pathLst>
              </a:custGeom>
              <a:solidFill>
                <a:srgbClr val="F4943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827" name="Google Shape;827;p49"/>
              <p:cNvSpPr/>
              <p:nvPr/>
            </p:nvSpPr>
            <p:spPr>
              <a:xfrm>
                <a:off x="4795956" y="2370211"/>
                <a:ext cx="658036" cy="338655"/>
              </a:xfrm>
              <a:custGeom>
                <a:avLst/>
                <a:gdLst/>
                <a:ahLst/>
                <a:cxnLst/>
                <a:rect l="l" t="t" r="r" b="b"/>
                <a:pathLst>
                  <a:path w="20554" h="10578" extrusionOk="0">
                    <a:moveTo>
                      <a:pt x="8097" y="1961"/>
                    </a:moveTo>
                    <a:cubicBezTo>
                      <a:pt x="8555" y="1961"/>
                      <a:pt x="8598" y="2758"/>
                      <a:pt x="8140" y="2819"/>
                    </a:cubicBezTo>
                    <a:cubicBezTo>
                      <a:pt x="6840" y="3070"/>
                      <a:pt x="5409" y="3189"/>
                      <a:pt x="4013" y="3189"/>
                    </a:cubicBezTo>
                    <a:cubicBezTo>
                      <a:pt x="3469" y="3189"/>
                      <a:pt x="2931" y="3171"/>
                      <a:pt x="2407" y="3136"/>
                    </a:cubicBezTo>
                    <a:cubicBezTo>
                      <a:pt x="1964" y="3104"/>
                      <a:pt x="1964" y="2502"/>
                      <a:pt x="2407" y="2471"/>
                    </a:cubicBezTo>
                    <a:cubicBezTo>
                      <a:pt x="4276" y="2281"/>
                      <a:pt x="6176" y="2059"/>
                      <a:pt x="8045" y="1964"/>
                    </a:cubicBezTo>
                    <a:cubicBezTo>
                      <a:pt x="8063" y="1962"/>
                      <a:pt x="8080" y="1961"/>
                      <a:pt x="8097" y="1961"/>
                    </a:cubicBezTo>
                    <a:close/>
                    <a:moveTo>
                      <a:pt x="20459" y="1"/>
                    </a:moveTo>
                    <a:cubicBezTo>
                      <a:pt x="13777" y="1"/>
                      <a:pt x="7000" y="602"/>
                      <a:pt x="317" y="1077"/>
                    </a:cubicBezTo>
                    <a:cubicBezTo>
                      <a:pt x="286" y="4118"/>
                      <a:pt x="349" y="7538"/>
                      <a:pt x="1" y="10578"/>
                    </a:cubicBezTo>
                    <a:cubicBezTo>
                      <a:pt x="64" y="10546"/>
                      <a:pt x="127" y="10515"/>
                      <a:pt x="191" y="10515"/>
                    </a:cubicBezTo>
                    <a:cubicBezTo>
                      <a:pt x="5079" y="10003"/>
                      <a:pt x="10155" y="9508"/>
                      <a:pt x="15169" y="9508"/>
                    </a:cubicBezTo>
                    <a:cubicBezTo>
                      <a:pt x="16976" y="9508"/>
                      <a:pt x="18775" y="9572"/>
                      <a:pt x="20554" y="9723"/>
                    </a:cubicBezTo>
                    <a:cubicBezTo>
                      <a:pt x="20332" y="6714"/>
                      <a:pt x="20427" y="3072"/>
                      <a:pt x="20459"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828" name="Google Shape;828;p49"/>
              <p:cNvSpPr/>
              <p:nvPr/>
            </p:nvSpPr>
            <p:spPr>
              <a:xfrm>
                <a:off x="4815228" y="2983604"/>
                <a:ext cx="624581" cy="354886"/>
              </a:xfrm>
              <a:custGeom>
                <a:avLst/>
                <a:gdLst/>
                <a:ahLst/>
                <a:cxnLst/>
                <a:rect l="l" t="t" r="r" b="b"/>
                <a:pathLst>
                  <a:path w="19509" h="11085" extrusionOk="0">
                    <a:moveTo>
                      <a:pt x="95" y="0"/>
                    </a:moveTo>
                    <a:cubicBezTo>
                      <a:pt x="95" y="95"/>
                      <a:pt x="159" y="127"/>
                      <a:pt x="159" y="222"/>
                    </a:cubicBezTo>
                    <a:cubicBezTo>
                      <a:pt x="349" y="3769"/>
                      <a:pt x="475" y="7601"/>
                      <a:pt x="0" y="11084"/>
                    </a:cubicBezTo>
                    <a:cubicBezTo>
                      <a:pt x="32" y="11053"/>
                      <a:pt x="95" y="11021"/>
                      <a:pt x="222" y="11021"/>
                    </a:cubicBezTo>
                    <a:cubicBezTo>
                      <a:pt x="2863" y="10943"/>
                      <a:pt x="5504" y="10924"/>
                      <a:pt x="8145" y="10924"/>
                    </a:cubicBezTo>
                    <a:cubicBezTo>
                      <a:pt x="10720" y="10924"/>
                      <a:pt x="13296" y="10942"/>
                      <a:pt x="15871" y="10942"/>
                    </a:cubicBezTo>
                    <a:cubicBezTo>
                      <a:pt x="17084" y="10942"/>
                      <a:pt x="18296" y="10938"/>
                      <a:pt x="19509" y="10926"/>
                    </a:cubicBezTo>
                    <a:lnTo>
                      <a:pt x="19509" y="10894"/>
                    </a:lnTo>
                    <a:cubicBezTo>
                      <a:pt x="19509" y="7854"/>
                      <a:pt x="19097" y="3959"/>
                      <a:pt x="19192" y="792"/>
                    </a:cubicBezTo>
                    <a:cubicBezTo>
                      <a:pt x="16310" y="697"/>
                      <a:pt x="13365" y="285"/>
                      <a:pt x="10451" y="159"/>
                    </a:cubicBezTo>
                    <a:cubicBezTo>
                      <a:pt x="9620" y="136"/>
                      <a:pt x="8789" y="129"/>
                      <a:pt x="7959" y="129"/>
                    </a:cubicBezTo>
                    <a:cubicBezTo>
                      <a:pt x="6919" y="129"/>
                      <a:pt x="5879" y="139"/>
                      <a:pt x="4839" y="139"/>
                    </a:cubicBezTo>
                    <a:cubicBezTo>
                      <a:pt x="3258" y="139"/>
                      <a:pt x="1677" y="116"/>
                      <a:pt x="95"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829" name="Google Shape;829;p49"/>
              <p:cNvSpPr/>
              <p:nvPr/>
            </p:nvSpPr>
            <p:spPr>
              <a:xfrm>
                <a:off x="4766567" y="2344568"/>
                <a:ext cx="1295775" cy="1019806"/>
              </a:xfrm>
              <a:custGeom>
                <a:avLst/>
                <a:gdLst/>
                <a:ahLst/>
                <a:cxnLst/>
                <a:rect l="l" t="t" r="r" b="b"/>
                <a:pathLst>
                  <a:path w="40474" h="31854" extrusionOk="0">
                    <a:moveTo>
                      <a:pt x="21377" y="1055"/>
                    </a:moveTo>
                    <a:cubicBezTo>
                      <a:pt x="21345" y="4063"/>
                      <a:pt x="21219" y="7515"/>
                      <a:pt x="21472" y="10524"/>
                    </a:cubicBezTo>
                    <a:cubicBezTo>
                      <a:pt x="19693" y="10373"/>
                      <a:pt x="17896" y="10309"/>
                      <a:pt x="16092" y="10309"/>
                    </a:cubicBezTo>
                    <a:cubicBezTo>
                      <a:pt x="11088" y="10309"/>
                      <a:pt x="6029" y="10804"/>
                      <a:pt x="1140" y="11316"/>
                    </a:cubicBezTo>
                    <a:cubicBezTo>
                      <a:pt x="1077" y="11347"/>
                      <a:pt x="1045" y="11347"/>
                      <a:pt x="950" y="11379"/>
                    </a:cubicBezTo>
                    <a:cubicBezTo>
                      <a:pt x="1299" y="8339"/>
                      <a:pt x="1235" y="4919"/>
                      <a:pt x="1267" y="1878"/>
                    </a:cubicBezTo>
                    <a:cubicBezTo>
                      <a:pt x="8488" y="1055"/>
                      <a:pt x="14695" y="1055"/>
                      <a:pt x="21377" y="1055"/>
                    </a:cubicBezTo>
                    <a:close/>
                    <a:moveTo>
                      <a:pt x="24227" y="1023"/>
                    </a:moveTo>
                    <a:cubicBezTo>
                      <a:pt x="24479" y="1025"/>
                      <a:pt x="24731" y="1026"/>
                      <a:pt x="24984" y="1026"/>
                    </a:cubicBezTo>
                    <a:cubicBezTo>
                      <a:pt x="25261" y="1026"/>
                      <a:pt x="25538" y="1025"/>
                      <a:pt x="25816" y="1025"/>
                    </a:cubicBezTo>
                    <a:cubicBezTo>
                      <a:pt x="29409" y="1025"/>
                      <a:pt x="33039" y="1127"/>
                      <a:pt x="35660" y="3968"/>
                    </a:cubicBezTo>
                    <a:cubicBezTo>
                      <a:pt x="38351" y="6914"/>
                      <a:pt x="39365" y="12044"/>
                      <a:pt x="39397" y="15813"/>
                    </a:cubicBezTo>
                    <a:cubicBezTo>
                      <a:pt x="39523" y="19645"/>
                      <a:pt x="38827" y="24205"/>
                      <a:pt x="36325" y="27245"/>
                    </a:cubicBezTo>
                    <a:cubicBezTo>
                      <a:pt x="33728" y="30380"/>
                      <a:pt x="29452" y="30792"/>
                      <a:pt x="25652" y="30855"/>
                    </a:cubicBezTo>
                    <a:cubicBezTo>
                      <a:pt x="24195" y="30855"/>
                      <a:pt x="22770" y="30887"/>
                      <a:pt x="21314" y="30887"/>
                    </a:cubicBezTo>
                    <a:lnTo>
                      <a:pt x="21314" y="30855"/>
                    </a:lnTo>
                    <a:cubicBezTo>
                      <a:pt x="22105" y="27783"/>
                      <a:pt x="21694" y="23983"/>
                      <a:pt x="21630" y="20816"/>
                    </a:cubicBezTo>
                    <a:lnTo>
                      <a:pt x="21789" y="20816"/>
                    </a:lnTo>
                    <a:cubicBezTo>
                      <a:pt x="21894" y="20819"/>
                      <a:pt x="21998" y="20820"/>
                      <a:pt x="22100" y="20820"/>
                    </a:cubicBezTo>
                    <a:cubicBezTo>
                      <a:pt x="25569" y="20820"/>
                      <a:pt x="27356" y="19250"/>
                      <a:pt x="27141" y="15528"/>
                    </a:cubicBezTo>
                    <a:cubicBezTo>
                      <a:pt x="26919" y="12297"/>
                      <a:pt x="25019" y="10936"/>
                      <a:pt x="22137" y="10556"/>
                    </a:cubicBezTo>
                    <a:cubicBezTo>
                      <a:pt x="22390" y="7515"/>
                      <a:pt x="22422" y="4063"/>
                      <a:pt x="22390" y="1023"/>
                    </a:cubicBezTo>
                    <a:close/>
                    <a:moveTo>
                      <a:pt x="1615" y="20025"/>
                    </a:moveTo>
                    <a:lnTo>
                      <a:pt x="1615" y="20025"/>
                    </a:lnTo>
                    <a:cubicBezTo>
                      <a:pt x="3326" y="20120"/>
                      <a:pt x="5051" y="20127"/>
                      <a:pt x="6781" y="20127"/>
                    </a:cubicBezTo>
                    <a:cubicBezTo>
                      <a:pt x="7127" y="20127"/>
                      <a:pt x="7474" y="20127"/>
                      <a:pt x="7820" y="20127"/>
                    </a:cubicBezTo>
                    <a:cubicBezTo>
                      <a:pt x="9205" y="20127"/>
                      <a:pt x="10590" y="20132"/>
                      <a:pt x="11971" y="20183"/>
                    </a:cubicBezTo>
                    <a:cubicBezTo>
                      <a:pt x="14885" y="20246"/>
                      <a:pt x="17798" y="20658"/>
                      <a:pt x="20712" y="20816"/>
                    </a:cubicBezTo>
                    <a:cubicBezTo>
                      <a:pt x="20648" y="24015"/>
                      <a:pt x="21029" y="27720"/>
                      <a:pt x="21029" y="30887"/>
                    </a:cubicBezTo>
                    <a:lnTo>
                      <a:pt x="21029" y="30950"/>
                    </a:lnTo>
                    <a:cubicBezTo>
                      <a:pt x="20411" y="30953"/>
                      <a:pt x="19793" y="30955"/>
                      <a:pt x="19174" y="30955"/>
                    </a:cubicBezTo>
                    <a:cubicBezTo>
                      <a:pt x="15888" y="30955"/>
                      <a:pt x="12587" y="30918"/>
                      <a:pt x="9285" y="30918"/>
                    </a:cubicBezTo>
                    <a:cubicBezTo>
                      <a:pt x="6770" y="30918"/>
                      <a:pt x="4253" y="30939"/>
                      <a:pt x="1742" y="31014"/>
                    </a:cubicBezTo>
                    <a:cubicBezTo>
                      <a:pt x="1679" y="31014"/>
                      <a:pt x="1584" y="31045"/>
                      <a:pt x="1520" y="31109"/>
                    </a:cubicBezTo>
                    <a:cubicBezTo>
                      <a:pt x="1995" y="27562"/>
                      <a:pt x="1869" y="23730"/>
                      <a:pt x="1679" y="20215"/>
                    </a:cubicBezTo>
                    <a:cubicBezTo>
                      <a:pt x="1679" y="20120"/>
                      <a:pt x="1679" y="20088"/>
                      <a:pt x="1615" y="20025"/>
                    </a:cubicBezTo>
                    <a:close/>
                    <a:moveTo>
                      <a:pt x="20401" y="0"/>
                    </a:moveTo>
                    <a:cubicBezTo>
                      <a:pt x="13849" y="0"/>
                      <a:pt x="7148" y="470"/>
                      <a:pt x="792" y="897"/>
                    </a:cubicBezTo>
                    <a:cubicBezTo>
                      <a:pt x="349" y="928"/>
                      <a:pt x="190" y="1340"/>
                      <a:pt x="190" y="1593"/>
                    </a:cubicBezTo>
                    <a:cubicBezTo>
                      <a:pt x="127" y="1688"/>
                      <a:pt x="285" y="3177"/>
                      <a:pt x="285" y="3335"/>
                    </a:cubicBezTo>
                    <a:cubicBezTo>
                      <a:pt x="159" y="6787"/>
                      <a:pt x="159" y="9162"/>
                      <a:pt x="0" y="12329"/>
                    </a:cubicBezTo>
                    <a:cubicBezTo>
                      <a:pt x="19" y="12570"/>
                      <a:pt x="244" y="12735"/>
                      <a:pt x="446" y="12735"/>
                    </a:cubicBezTo>
                    <a:cubicBezTo>
                      <a:pt x="589" y="12735"/>
                      <a:pt x="721" y="12653"/>
                      <a:pt x="760" y="12456"/>
                    </a:cubicBezTo>
                    <a:cubicBezTo>
                      <a:pt x="766" y="12459"/>
                      <a:pt x="775" y="12460"/>
                      <a:pt x="787" y="12460"/>
                    </a:cubicBezTo>
                    <a:cubicBezTo>
                      <a:pt x="907" y="12460"/>
                      <a:pt x="1313" y="12329"/>
                      <a:pt x="1457" y="12329"/>
                    </a:cubicBezTo>
                    <a:cubicBezTo>
                      <a:pt x="5796" y="11886"/>
                      <a:pt x="9311" y="11474"/>
                      <a:pt x="13650" y="11379"/>
                    </a:cubicBezTo>
                    <a:cubicBezTo>
                      <a:pt x="15011" y="11359"/>
                      <a:pt x="16580" y="11315"/>
                      <a:pt x="18091" y="11315"/>
                    </a:cubicBezTo>
                    <a:cubicBezTo>
                      <a:pt x="19006" y="11315"/>
                      <a:pt x="19900" y="11331"/>
                      <a:pt x="20712" y="11379"/>
                    </a:cubicBezTo>
                    <a:cubicBezTo>
                      <a:pt x="21725" y="11411"/>
                      <a:pt x="22802" y="11664"/>
                      <a:pt x="23720" y="12171"/>
                    </a:cubicBezTo>
                    <a:cubicBezTo>
                      <a:pt x="24829" y="12804"/>
                      <a:pt x="26539" y="14102"/>
                      <a:pt x="26349" y="16414"/>
                    </a:cubicBezTo>
                    <a:cubicBezTo>
                      <a:pt x="26093" y="19409"/>
                      <a:pt x="23706" y="20046"/>
                      <a:pt x="21311" y="20046"/>
                    </a:cubicBezTo>
                    <a:cubicBezTo>
                      <a:pt x="20743" y="20046"/>
                      <a:pt x="20175" y="20010"/>
                      <a:pt x="19635" y="19961"/>
                    </a:cubicBezTo>
                    <a:cubicBezTo>
                      <a:pt x="17703" y="19771"/>
                      <a:pt x="15930" y="19455"/>
                      <a:pt x="13998" y="19391"/>
                    </a:cubicBezTo>
                    <a:cubicBezTo>
                      <a:pt x="11290" y="19246"/>
                      <a:pt x="8514" y="18980"/>
                      <a:pt x="5785" y="18980"/>
                    </a:cubicBezTo>
                    <a:cubicBezTo>
                      <a:pt x="4334" y="18980"/>
                      <a:pt x="2896" y="19056"/>
                      <a:pt x="1489" y="19265"/>
                    </a:cubicBezTo>
                    <a:cubicBezTo>
                      <a:pt x="1267" y="19296"/>
                      <a:pt x="1204" y="19486"/>
                      <a:pt x="1235" y="19645"/>
                    </a:cubicBezTo>
                    <a:cubicBezTo>
                      <a:pt x="1212" y="19642"/>
                      <a:pt x="1188" y="19641"/>
                      <a:pt x="1164" y="19641"/>
                    </a:cubicBezTo>
                    <a:cubicBezTo>
                      <a:pt x="895" y="19641"/>
                      <a:pt x="599" y="19805"/>
                      <a:pt x="570" y="20183"/>
                    </a:cubicBezTo>
                    <a:cubicBezTo>
                      <a:pt x="919" y="24553"/>
                      <a:pt x="919" y="27688"/>
                      <a:pt x="760" y="31267"/>
                    </a:cubicBezTo>
                    <a:cubicBezTo>
                      <a:pt x="781" y="31436"/>
                      <a:pt x="943" y="31520"/>
                      <a:pt x="1115" y="31520"/>
                    </a:cubicBezTo>
                    <a:cubicBezTo>
                      <a:pt x="1200" y="31520"/>
                      <a:pt x="1288" y="31499"/>
                      <a:pt x="1362" y="31457"/>
                    </a:cubicBezTo>
                    <a:cubicBezTo>
                      <a:pt x="1362" y="31647"/>
                      <a:pt x="1457" y="31805"/>
                      <a:pt x="1710" y="31805"/>
                    </a:cubicBezTo>
                    <a:cubicBezTo>
                      <a:pt x="2860" y="31840"/>
                      <a:pt x="4007" y="31853"/>
                      <a:pt x="5152" y="31853"/>
                    </a:cubicBezTo>
                    <a:cubicBezTo>
                      <a:pt x="9274" y="31853"/>
                      <a:pt x="13374" y="31679"/>
                      <a:pt x="17513" y="31679"/>
                    </a:cubicBezTo>
                    <a:cubicBezTo>
                      <a:pt x="19489" y="31679"/>
                      <a:pt x="21558" y="31751"/>
                      <a:pt x="23631" y="31751"/>
                    </a:cubicBezTo>
                    <a:cubicBezTo>
                      <a:pt x="25912" y="31751"/>
                      <a:pt x="28198" y="31664"/>
                      <a:pt x="30371" y="31299"/>
                    </a:cubicBezTo>
                    <a:cubicBezTo>
                      <a:pt x="38478" y="29874"/>
                      <a:pt x="40473" y="23128"/>
                      <a:pt x="40315" y="15749"/>
                    </a:cubicBezTo>
                    <a:cubicBezTo>
                      <a:pt x="40157" y="8529"/>
                      <a:pt x="37813" y="1087"/>
                      <a:pt x="29769" y="390"/>
                    </a:cubicBezTo>
                    <a:cubicBezTo>
                      <a:pt x="26719" y="111"/>
                      <a:pt x="23577" y="0"/>
                      <a:pt x="20401" y="0"/>
                    </a:cubicBezTo>
                    <a:close/>
                  </a:path>
                </a:pathLst>
              </a:custGeom>
              <a:solidFill>
                <a:srgbClr val="55555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830" name="Google Shape;830;p49"/>
              <p:cNvSpPr/>
              <p:nvPr/>
            </p:nvSpPr>
            <p:spPr>
              <a:xfrm>
                <a:off x="4858832" y="2432959"/>
                <a:ext cx="212355" cy="39827"/>
              </a:xfrm>
              <a:custGeom>
                <a:avLst/>
                <a:gdLst/>
                <a:ahLst/>
                <a:cxnLst/>
                <a:rect l="l" t="t" r="r" b="b"/>
                <a:pathLst>
                  <a:path w="6633" h="1244" extrusionOk="0">
                    <a:moveTo>
                      <a:pt x="6137" y="0"/>
                    </a:moveTo>
                    <a:cubicBezTo>
                      <a:pt x="6119" y="0"/>
                      <a:pt x="6100" y="2"/>
                      <a:pt x="6081" y="4"/>
                    </a:cubicBezTo>
                    <a:cubicBezTo>
                      <a:pt x="4212" y="99"/>
                      <a:pt x="2312" y="321"/>
                      <a:pt x="443" y="511"/>
                    </a:cubicBezTo>
                    <a:cubicBezTo>
                      <a:pt x="0" y="542"/>
                      <a:pt x="0" y="1144"/>
                      <a:pt x="443" y="1176"/>
                    </a:cubicBezTo>
                    <a:cubicBezTo>
                      <a:pt x="980" y="1221"/>
                      <a:pt x="1529" y="1243"/>
                      <a:pt x="2083" y="1243"/>
                    </a:cubicBezTo>
                    <a:cubicBezTo>
                      <a:pt x="3459" y="1243"/>
                      <a:pt x="4866" y="1107"/>
                      <a:pt x="6176" y="859"/>
                    </a:cubicBezTo>
                    <a:cubicBezTo>
                      <a:pt x="6632" y="737"/>
                      <a:pt x="6591" y="0"/>
                      <a:pt x="6137" y="0"/>
                    </a:cubicBezTo>
                    <a:close/>
                  </a:path>
                </a:pathLst>
              </a:custGeom>
              <a:solidFill>
                <a:srgbClr val="55555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831" name="Google Shape;831;p49"/>
              <p:cNvSpPr/>
              <p:nvPr/>
            </p:nvSpPr>
            <p:spPr>
              <a:xfrm>
                <a:off x="5737845" y="3047889"/>
                <a:ext cx="212932" cy="223177"/>
              </a:xfrm>
              <a:custGeom>
                <a:avLst/>
                <a:gdLst/>
                <a:ahLst/>
                <a:cxnLst/>
                <a:rect l="l" t="t" r="r" b="b"/>
                <a:pathLst>
                  <a:path w="6651" h="6971" extrusionOk="0">
                    <a:moveTo>
                      <a:pt x="6324" y="1"/>
                    </a:moveTo>
                    <a:cubicBezTo>
                      <a:pt x="6126" y="1"/>
                      <a:pt x="5908" y="185"/>
                      <a:pt x="5891" y="526"/>
                    </a:cubicBezTo>
                    <a:cubicBezTo>
                      <a:pt x="5764" y="3756"/>
                      <a:pt x="2850" y="6163"/>
                      <a:pt x="222" y="6480"/>
                    </a:cubicBezTo>
                    <a:cubicBezTo>
                      <a:pt x="0" y="6543"/>
                      <a:pt x="32" y="6923"/>
                      <a:pt x="317" y="6955"/>
                    </a:cubicBezTo>
                    <a:cubicBezTo>
                      <a:pt x="448" y="6965"/>
                      <a:pt x="578" y="6971"/>
                      <a:pt x="707" y="6971"/>
                    </a:cubicBezTo>
                    <a:cubicBezTo>
                      <a:pt x="4002" y="6971"/>
                      <a:pt x="6529" y="3539"/>
                      <a:pt x="6651" y="431"/>
                    </a:cubicBezTo>
                    <a:cubicBezTo>
                      <a:pt x="6651" y="138"/>
                      <a:pt x="6495" y="1"/>
                      <a:pt x="6324" y="1"/>
                    </a:cubicBezTo>
                    <a:close/>
                  </a:path>
                </a:pathLst>
              </a:custGeom>
              <a:solidFill>
                <a:srgbClr val="55555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gr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sp>
        <p:nvSpPr>
          <p:cNvPr id="221" name="Google Shape;221;p23"/>
          <p:cNvSpPr txBox="1">
            <a:spLocks noGrp="1"/>
          </p:cNvSpPr>
          <p:nvPr>
            <p:ph type="title"/>
          </p:nvPr>
        </p:nvSpPr>
        <p:spPr>
          <a:xfrm>
            <a:off x="498937" y="271725"/>
            <a:ext cx="4254598" cy="5643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Clr>
                <a:schemeClr val="dk1"/>
              </a:buClr>
              <a:buSzPts val="1100"/>
              <a:buFont typeface="Arial"/>
              <a:buNone/>
            </a:pPr>
            <a:r>
              <a:rPr lang="en-US" sz="4000"/>
              <a:t>I. ANOTACIJA</a:t>
            </a:r>
            <a:endParaRPr/>
          </a:p>
        </p:txBody>
      </p:sp>
      <p:sp>
        <p:nvSpPr>
          <p:cNvPr id="222" name="Google Shape;222;p23"/>
          <p:cNvSpPr txBox="1">
            <a:spLocks noGrp="1"/>
          </p:cNvSpPr>
          <p:nvPr>
            <p:ph type="subTitle" idx="1"/>
          </p:nvPr>
        </p:nvSpPr>
        <p:spPr>
          <a:xfrm rot="-262">
            <a:off x="210484" y="1028752"/>
            <a:ext cx="5016323" cy="3348119"/>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600"/>
              <a:t>Ta najsodobnejši tečaj zelenega STEM-a raziskuje inovativne učne pristope, prilagojene naravoslovju in trajnosti. Učni načrt je sestavljen iz naslednjih modulov: "Metode poučevanja STEM za naravoslovje" in "Napredne tehnike v zelenem izobraževanju STEM". Obravnavane teme vključujejo bistvo naravoslovja, trajnostne metodologije opazovanja, modeliranje ekoloških sistemov, poskuse, ki vključujejo razširjeno resničnost, in druge napredne metode.</a:t>
            </a:r>
            <a:endParaRPr sz="1600"/>
          </a:p>
        </p:txBody>
      </p:sp>
      <p:pic>
        <p:nvPicPr>
          <p:cNvPr id="223" name="Google Shape;223;p23"/>
          <p:cNvPicPr preferRelativeResize="0">
            <a:picLocks noGrp="1"/>
          </p:cNvPicPr>
          <p:nvPr>
            <p:ph type="pic" idx="2"/>
          </p:nvPr>
        </p:nvPicPr>
        <p:blipFill rotWithShape="1">
          <a:blip r:embed="rId3">
            <a:alphaModFix/>
          </a:blip>
          <a:srcRect l="30371" r="12451"/>
          <a:stretch/>
        </p:blipFill>
        <p:spPr>
          <a:xfrm>
            <a:off x="5286972" y="870001"/>
            <a:ext cx="3406200" cy="3403500"/>
          </a:xfrm>
          <a:prstGeom prst="ellipse">
            <a:avLst/>
          </a:prstGeom>
          <a:noFill/>
          <a:ln w="28575" cap="flat" cmpd="sng">
            <a:solidFill>
              <a:schemeClr val="lt1"/>
            </a:solidFill>
            <a:prstDash val="solid"/>
            <a:round/>
            <a:headEnd type="none" w="sm" len="sm"/>
            <a:tailEnd type="none" w="sm" len="sm"/>
          </a:ln>
        </p:spPr>
      </p:pic>
      <p:pic>
        <p:nvPicPr>
          <p:cNvPr id="224" name="Google Shape;224;p23"/>
          <p:cNvPicPr preferRelativeResize="0"/>
          <p:nvPr/>
        </p:nvPicPr>
        <p:blipFill rotWithShape="1">
          <a:blip r:embed="rId4">
            <a:alphaModFix/>
          </a:blip>
          <a:srcRect/>
          <a:stretch/>
        </p:blipFill>
        <p:spPr>
          <a:xfrm>
            <a:off x="5226934" y="642938"/>
            <a:ext cx="1009650" cy="1019175"/>
          </a:xfrm>
          <a:prstGeom prst="rect">
            <a:avLst/>
          </a:prstGeom>
          <a:noFill/>
          <a:ln>
            <a:noFill/>
          </a:ln>
        </p:spPr>
      </p:pic>
      <p:pic>
        <p:nvPicPr>
          <p:cNvPr id="225" name="Google Shape;225;p23"/>
          <p:cNvPicPr preferRelativeResize="0"/>
          <p:nvPr/>
        </p:nvPicPr>
        <p:blipFill rotWithShape="1">
          <a:blip r:embed="rId5">
            <a:alphaModFix/>
          </a:blip>
          <a:srcRect/>
          <a:stretch/>
        </p:blipFill>
        <p:spPr>
          <a:xfrm>
            <a:off x="7751057" y="2571748"/>
            <a:ext cx="1373549" cy="2105025"/>
          </a:xfrm>
          <a:prstGeom prst="rect">
            <a:avLst/>
          </a:prstGeom>
          <a:noFill/>
          <a:ln>
            <a:noFill/>
          </a:ln>
        </p:spPr>
      </p:pic>
      <p:pic>
        <p:nvPicPr>
          <p:cNvPr id="226" name="Google Shape;226;p23"/>
          <p:cNvPicPr preferRelativeResize="0"/>
          <p:nvPr/>
        </p:nvPicPr>
        <p:blipFill rotWithShape="1">
          <a:blip r:embed="rId6">
            <a:alphaModFix/>
          </a:blip>
          <a:srcRect/>
          <a:stretch/>
        </p:blipFill>
        <p:spPr>
          <a:xfrm>
            <a:off x="309523" y="3783975"/>
            <a:ext cx="1695575" cy="1186175"/>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835"/>
        <p:cNvGrpSpPr/>
        <p:nvPr/>
      </p:nvGrpSpPr>
      <p:grpSpPr>
        <a:xfrm>
          <a:off x="0" y="0"/>
          <a:ext cx="0" cy="0"/>
          <a:chOff x="0" y="0"/>
          <a:chExt cx="0" cy="0"/>
        </a:xfrm>
      </p:grpSpPr>
      <p:grpSp>
        <p:nvGrpSpPr>
          <p:cNvPr id="836" name="Google Shape;836;p50"/>
          <p:cNvGrpSpPr/>
          <p:nvPr/>
        </p:nvGrpSpPr>
        <p:grpSpPr>
          <a:xfrm>
            <a:off x="281883" y="653759"/>
            <a:ext cx="1993804" cy="3873250"/>
            <a:chOff x="1601911" y="1696315"/>
            <a:chExt cx="2145700" cy="3797614"/>
          </a:xfrm>
        </p:grpSpPr>
        <p:grpSp>
          <p:nvGrpSpPr>
            <p:cNvPr id="837" name="Google Shape;837;p50"/>
            <p:cNvGrpSpPr/>
            <p:nvPr/>
          </p:nvGrpSpPr>
          <p:grpSpPr>
            <a:xfrm>
              <a:off x="2428776" y="2806283"/>
              <a:ext cx="717093" cy="721250"/>
              <a:chOff x="4959155" y="3251188"/>
              <a:chExt cx="717093" cy="721250"/>
            </a:xfrm>
          </p:grpSpPr>
          <p:sp>
            <p:nvSpPr>
              <p:cNvPr id="838" name="Google Shape;838;p50"/>
              <p:cNvSpPr/>
              <p:nvPr/>
            </p:nvSpPr>
            <p:spPr>
              <a:xfrm>
                <a:off x="4959155" y="3255344"/>
                <a:ext cx="717093" cy="717094"/>
              </a:xfrm>
              <a:prstGeom prst="rect">
                <a:avLst/>
              </a:prstGeom>
              <a:solidFill>
                <a:srgbClr val="8BC14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FFFFFF"/>
                  </a:solidFill>
                  <a:latin typeface="Calibri"/>
                  <a:ea typeface="Calibri"/>
                  <a:cs typeface="Calibri"/>
                  <a:sym typeface="Calibri"/>
                </a:endParaRPr>
              </a:p>
            </p:txBody>
          </p:sp>
          <p:sp>
            <p:nvSpPr>
              <p:cNvPr id="839" name="Google Shape;839;p50"/>
              <p:cNvSpPr/>
              <p:nvPr/>
            </p:nvSpPr>
            <p:spPr>
              <a:xfrm rot="10800000">
                <a:off x="5000681" y="3251188"/>
                <a:ext cx="635820" cy="704253"/>
              </a:xfrm>
              <a:custGeom>
                <a:avLst/>
                <a:gdLst/>
                <a:ahLst/>
                <a:cxnLst/>
                <a:rect l="l" t="t" r="r" b="b"/>
                <a:pathLst>
                  <a:path w="869883" h="963507" extrusionOk="0">
                    <a:moveTo>
                      <a:pt x="249393" y="183621"/>
                    </a:moveTo>
                    <a:cubicBezTo>
                      <a:pt x="265458" y="186191"/>
                      <a:pt x="280878" y="175268"/>
                      <a:pt x="283449" y="159204"/>
                    </a:cubicBezTo>
                    <a:cubicBezTo>
                      <a:pt x="286019" y="143140"/>
                      <a:pt x="275095" y="127719"/>
                      <a:pt x="259032" y="125148"/>
                    </a:cubicBezTo>
                    <a:cubicBezTo>
                      <a:pt x="242968" y="122578"/>
                      <a:pt x="227547" y="133502"/>
                      <a:pt x="224976" y="149565"/>
                    </a:cubicBezTo>
                    <a:cubicBezTo>
                      <a:pt x="221764" y="165630"/>
                      <a:pt x="233329" y="181050"/>
                      <a:pt x="249393" y="183621"/>
                    </a:cubicBezTo>
                    <a:close/>
                    <a:moveTo>
                      <a:pt x="795252" y="408697"/>
                    </a:moveTo>
                    <a:cubicBezTo>
                      <a:pt x="817199" y="404994"/>
                      <a:pt x="829844" y="377537"/>
                      <a:pt x="809612" y="355860"/>
                    </a:cubicBezTo>
                    <a:cubicBezTo>
                      <a:pt x="775572" y="335307"/>
                      <a:pt x="743459" y="374486"/>
                      <a:pt x="771076" y="403388"/>
                    </a:cubicBezTo>
                    <a:cubicBezTo>
                      <a:pt x="779586" y="408526"/>
                      <a:pt x="787936" y="409931"/>
                      <a:pt x="795252" y="408697"/>
                    </a:cubicBezTo>
                    <a:close/>
                    <a:moveTo>
                      <a:pt x="100086" y="631479"/>
                    </a:moveTo>
                    <a:cubicBezTo>
                      <a:pt x="84101" y="631479"/>
                      <a:pt x="71143" y="618521"/>
                      <a:pt x="71143" y="602536"/>
                    </a:cubicBezTo>
                    <a:cubicBezTo>
                      <a:pt x="71143" y="586551"/>
                      <a:pt x="84101" y="573593"/>
                      <a:pt x="100086" y="573593"/>
                    </a:cubicBezTo>
                    <a:cubicBezTo>
                      <a:pt x="116071" y="573593"/>
                      <a:pt x="129029" y="586551"/>
                      <a:pt x="129029" y="602536"/>
                    </a:cubicBezTo>
                    <a:cubicBezTo>
                      <a:pt x="129029" y="618521"/>
                      <a:pt x="116071" y="631479"/>
                      <a:pt x="100086" y="631479"/>
                    </a:cubicBezTo>
                    <a:close/>
                    <a:moveTo>
                      <a:pt x="100086" y="660422"/>
                    </a:moveTo>
                    <a:cubicBezTo>
                      <a:pt x="132056" y="660422"/>
                      <a:pt x="157972" y="634506"/>
                      <a:pt x="157972" y="602536"/>
                    </a:cubicBezTo>
                    <a:cubicBezTo>
                      <a:pt x="157972" y="570566"/>
                      <a:pt x="132056" y="544650"/>
                      <a:pt x="100086" y="544650"/>
                    </a:cubicBezTo>
                    <a:cubicBezTo>
                      <a:pt x="68116" y="544650"/>
                      <a:pt x="42200" y="570566"/>
                      <a:pt x="42200" y="602536"/>
                    </a:cubicBezTo>
                    <a:cubicBezTo>
                      <a:pt x="42200" y="634506"/>
                      <a:pt x="68116" y="660422"/>
                      <a:pt x="100086" y="660422"/>
                    </a:cubicBezTo>
                    <a:close/>
                    <a:moveTo>
                      <a:pt x="636483" y="963507"/>
                    </a:moveTo>
                    <a:lnTo>
                      <a:pt x="423144" y="963507"/>
                    </a:lnTo>
                    <a:lnTo>
                      <a:pt x="417256" y="959411"/>
                    </a:lnTo>
                    <a:lnTo>
                      <a:pt x="118065" y="959411"/>
                    </a:lnTo>
                    <a:lnTo>
                      <a:pt x="118065" y="908722"/>
                    </a:lnTo>
                    <a:cubicBezTo>
                      <a:pt x="118065" y="880727"/>
                      <a:pt x="140759" y="858033"/>
                      <a:pt x="168754" y="858033"/>
                    </a:cubicBezTo>
                    <a:lnTo>
                      <a:pt x="271522" y="858033"/>
                    </a:lnTo>
                    <a:lnTo>
                      <a:pt x="44795" y="700313"/>
                    </a:lnTo>
                    <a:cubicBezTo>
                      <a:pt x="-2543" y="667383"/>
                      <a:pt x="-14222" y="602314"/>
                      <a:pt x="18708" y="554976"/>
                    </a:cubicBezTo>
                    <a:cubicBezTo>
                      <a:pt x="26940" y="543142"/>
                      <a:pt x="37181" y="533536"/>
                      <a:pt x="48652" y="526299"/>
                    </a:cubicBezTo>
                    <a:lnTo>
                      <a:pt x="74792" y="516166"/>
                    </a:lnTo>
                    <a:lnTo>
                      <a:pt x="74213" y="514501"/>
                    </a:lnTo>
                    <a:lnTo>
                      <a:pt x="631187" y="342364"/>
                    </a:lnTo>
                    <a:lnTo>
                      <a:pt x="297632" y="217056"/>
                    </a:lnTo>
                    <a:lnTo>
                      <a:pt x="272796" y="228529"/>
                    </a:lnTo>
                    <a:cubicBezTo>
                      <a:pt x="263087" y="230929"/>
                      <a:pt x="252766" y="231491"/>
                      <a:pt x="242325" y="229885"/>
                    </a:cubicBezTo>
                    <a:lnTo>
                      <a:pt x="218472" y="221008"/>
                    </a:lnTo>
                    <a:lnTo>
                      <a:pt x="164724" y="258948"/>
                    </a:lnTo>
                    <a:lnTo>
                      <a:pt x="56132" y="241600"/>
                    </a:lnTo>
                    <a:lnTo>
                      <a:pt x="6014" y="156783"/>
                    </a:lnTo>
                    <a:lnTo>
                      <a:pt x="9869" y="132366"/>
                    </a:lnTo>
                    <a:lnTo>
                      <a:pt x="25290" y="134936"/>
                    </a:lnTo>
                    <a:lnTo>
                      <a:pt x="77338" y="212042"/>
                    </a:lnTo>
                    <a:lnTo>
                      <a:pt x="156371" y="224893"/>
                    </a:lnTo>
                    <a:lnTo>
                      <a:pt x="191922" y="196932"/>
                    </a:lnTo>
                    <a:lnTo>
                      <a:pt x="178712" y="141855"/>
                    </a:lnTo>
                    <a:cubicBezTo>
                      <a:pt x="182247" y="120972"/>
                      <a:pt x="193813" y="103463"/>
                      <a:pt x="209717" y="91977"/>
                    </a:cubicBezTo>
                    <a:lnTo>
                      <a:pt x="214528" y="89741"/>
                    </a:lnTo>
                    <a:lnTo>
                      <a:pt x="186572" y="46905"/>
                    </a:lnTo>
                    <a:lnTo>
                      <a:pt x="107539" y="34698"/>
                    </a:lnTo>
                    <a:lnTo>
                      <a:pt x="34288" y="91884"/>
                    </a:lnTo>
                    <a:lnTo>
                      <a:pt x="18224" y="89314"/>
                    </a:lnTo>
                    <a:lnTo>
                      <a:pt x="22079" y="64898"/>
                    </a:lnTo>
                    <a:lnTo>
                      <a:pt x="96615" y="0"/>
                    </a:lnTo>
                    <a:lnTo>
                      <a:pt x="205206" y="17348"/>
                    </a:lnTo>
                    <a:lnTo>
                      <a:pt x="250632" y="78961"/>
                    </a:lnTo>
                    <a:lnTo>
                      <a:pt x="266742" y="78243"/>
                    </a:lnTo>
                    <a:cubicBezTo>
                      <a:pt x="287625" y="81456"/>
                      <a:pt x="305135" y="93022"/>
                      <a:pt x="316620" y="109005"/>
                    </a:cubicBezTo>
                    <a:lnTo>
                      <a:pt x="319435" y="115098"/>
                    </a:lnTo>
                    <a:lnTo>
                      <a:pt x="803977" y="300705"/>
                    </a:lnTo>
                    <a:lnTo>
                      <a:pt x="824626" y="306486"/>
                    </a:lnTo>
                    <a:cubicBezTo>
                      <a:pt x="843332" y="315879"/>
                      <a:pt x="858425" y="332417"/>
                      <a:pt x="865490" y="353933"/>
                    </a:cubicBezTo>
                    <a:cubicBezTo>
                      <a:pt x="880262" y="397608"/>
                      <a:pt x="856498" y="443851"/>
                      <a:pt x="813466" y="457981"/>
                    </a:cubicBezTo>
                    <a:lnTo>
                      <a:pt x="293089" y="618657"/>
                    </a:lnTo>
                    <a:lnTo>
                      <a:pt x="603336" y="834477"/>
                    </a:lnTo>
                    <a:lnTo>
                      <a:pt x="625895" y="858033"/>
                    </a:lnTo>
                    <a:lnTo>
                      <a:pt x="705014" y="858033"/>
                    </a:lnTo>
                    <a:cubicBezTo>
                      <a:pt x="733009" y="858033"/>
                      <a:pt x="755703" y="880727"/>
                      <a:pt x="755703" y="908722"/>
                    </a:cubicBezTo>
                    <a:lnTo>
                      <a:pt x="755703" y="959411"/>
                    </a:lnTo>
                    <a:lnTo>
                      <a:pt x="638257" y="959411"/>
                    </a:lnTo>
                    <a:close/>
                  </a:path>
                </a:pathLst>
              </a:cu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FFFFFF"/>
                  </a:solidFill>
                  <a:latin typeface="Calibri"/>
                  <a:ea typeface="Calibri"/>
                  <a:cs typeface="Calibri"/>
                  <a:sym typeface="Calibri"/>
                </a:endParaRPr>
              </a:p>
            </p:txBody>
          </p:sp>
        </p:grpSp>
        <p:sp>
          <p:nvSpPr>
            <p:cNvPr id="840" name="Google Shape;840;p50"/>
            <p:cNvSpPr/>
            <p:nvPr/>
          </p:nvSpPr>
          <p:spPr>
            <a:xfrm rot="8369018">
              <a:off x="2368435" y="4271609"/>
              <a:ext cx="837774" cy="845756"/>
            </a:xfrm>
            <a:custGeom>
              <a:avLst/>
              <a:gdLst/>
              <a:ahLst/>
              <a:cxnLst/>
              <a:rect l="l" t="t" r="r" b="b"/>
              <a:pathLst>
                <a:path w="4411086" h="4453092" extrusionOk="0">
                  <a:moveTo>
                    <a:pt x="3095887" y="1153910"/>
                  </a:moveTo>
                  <a:cubicBezTo>
                    <a:pt x="3119009" y="1174647"/>
                    <a:pt x="3146597" y="1191685"/>
                    <a:pt x="3177861" y="1203446"/>
                  </a:cubicBezTo>
                  <a:cubicBezTo>
                    <a:pt x="3302917" y="1250492"/>
                    <a:pt x="3439398" y="1195315"/>
                    <a:pt x="3482703" y="1080205"/>
                  </a:cubicBezTo>
                  <a:cubicBezTo>
                    <a:pt x="3526008" y="965093"/>
                    <a:pt x="3459737" y="833641"/>
                    <a:pt x="3334683" y="786595"/>
                  </a:cubicBezTo>
                  <a:cubicBezTo>
                    <a:pt x="3209628" y="739549"/>
                    <a:pt x="3073147" y="794724"/>
                    <a:pt x="3029841" y="909836"/>
                  </a:cubicBezTo>
                  <a:cubicBezTo>
                    <a:pt x="2997363" y="996169"/>
                    <a:pt x="3026521" y="1091695"/>
                    <a:pt x="3095887" y="1153910"/>
                  </a:cubicBezTo>
                  <a:close/>
                  <a:moveTo>
                    <a:pt x="3521423" y="1860548"/>
                  </a:moveTo>
                  <a:cubicBezTo>
                    <a:pt x="3544546" y="1881285"/>
                    <a:pt x="3572135" y="1898322"/>
                    <a:pt x="3603399" y="1910084"/>
                  </a:cubicBezTo>
                  <a:cubicBezTo>
                    <a:pt x="3728453" y="1957130"/>
                    <a:pt x="3864935" y="1901953"/>
                    <a:pt x="3908240" y="1786842"/>
                  </a:cubicBezTo>
                  <a:cubicBezTo>
                    <a:pt x="3951546" y="1671732"/>
                    <a:pt x="3885275" y="1540278"/>
                    <a:pt x="3760220" y="1493232"/>
                  </a:cubicBezTo>
                  <a:cubicBezTo>
                    <a:pt x="3635166" y="1446186"/>
                    <a:pt x="3498684" y="1501363"/>
                    <a:pt x="3455379" y="1616474"/>
                  </a:cubicBezTo>
                  <a:cubicBezTo>
                    <a:pt x="3422900" y="1702807"/>
                    <a:pt x="3452057" y="1798333"/>
                    <a:pt x="3521423" y="1860548"/>
                  </a:cubicBezTo>
                  <a:close/>
                  <a:moveTo>
                    <a:pt x="3507502" y="2659088"/>
                  </a:moveTo>
                  <a:cubicBezTo>
                    <a:pt x="3530625" y="2679826"/>
                    <a:pt x="3558214" y="2696863"/>
                    <a:pt x="3589478" y="2708624"/>
                  </a:cubicBezTo>
                  <a:cubicBezTo>
                    <a:pt x="3714532" y="2755670"/>
                    <a:pt x="3851014" y="2700494"/>
                    <a:pt x="3894319" y="2585383"/>
                  </a:cubicBezTo>
                  <a:cubicBezTo>
                    <a:pt x="3937624" y="2470273"/>
                    <a:pt x="3871353" y="2338820"/>
                    <a:pt x="3746299" y="2291774"/>
                  </a:cubicBezTo>
                  <a:cubicBezTo>
                    <a:pt x="3621245" y="2244728"/>
                    <a:pt x="3484763" y="2299905"/>
                    <a:pt x="3441458" y="2415014"/>
                  </a:cubicBezTo>
                  <a:cubicBezTo>
                    <a:pt x="3408979" y="2501348"/>
                    <a:pt x="3438136" y="2596873"/>
                    <a:pt x="3507502" y="2659088"/>
                  </a:cubicBezTo>
                  <a:close/>
                  <a:moveTo>
                    <a:pt x="2750047" y="3029987"/>
                  </a:moveTo>
                  <a:cubicBezTo>
                    <a:pt x="2773168" y="3050726"/>
                    <a:pt x="2800759" y="3067763"/>
                    <a:pt x="2832021" y="3079524"/>
                  </a:cubicBezTo>
                  <a:cubicBezTo>
                    <a:pt x="2957076" y="3126570"/>
                    <a:pt x="3093558" y="3071393"/>
                    <a:pt x="3136863" y="2956283"/>
                  </a:cubicBezTo>
                  <a:cubicBezTo>
                    <a:pt x="3180168" y="2841172"/>
                    <a:pt x="3113897" y="2709719"/>
                    <a:pt x="2988843" y="2662673"/>
                  </a:cubicBezTo>
                  <a:cubicBezTo>
                    <a:pt x="2863789" y="2615627"/>
                    <a:pt x="2727307" y="2670804"/>
                    <a:pt x="2684001" y="2785914"/>
                  </a:cubicBezTo>
                  <a:cubicBezTo>
                    <a:pt x="2651523" y="2872247"/>
                    <a:pt x="2680681" y="2967773"/>
                    <a:pt x="2750047" y="3029987"/>
                  </a:cubicBezTo>
                  <a:close/>
                  <a:moveTo>
                    <a:pt x="1666926" y="2573567"/>
                  </a:moveTo>
                  <a:lnTo>
                    <a:pt x="1775047" y="423729"/>
                  </a:lnTo>
                  <a:lnTo>
                    <a:pt x="1991290" y="423729"/>
                  </a:lnTo>
                  <a:lnTo>
                    <a:pt x="2099411" y="2573567"/>
                  </a:lnTo>
                  <a:close/>
                  <a:moveTo>
                    <a:pt x="1154974" y="2568578"/>
                  </a:moveTo>
                  <a:cubicBezTo>
                    <a:pt x="1178096" y="2589317"/>
                    <a:pt x="1205685" y="2606354"/>
                    <a:pt x="1236949" y="2618115"/>
                  </a:cubicBezTo>
                  <a:cubicBezTo>
                    <a:pt x="1362003" y="2665161"/>
                    <a:pt x="1498485" y="2609985"/>
                    <a:pt x="1541790" y="2494874"/>
                  </a:cubicBezTo>
                  <a:cubicBezTo>
                    <a:pt x="1585096" y="2379763"/>
                    <a:pt x="1518825" y="2248310"/>
                    <a:pt x="1393770" y="2201264"/>
                  </a:cubicBezTo>
                  <a:cubicBezTo>
                    <a:pt x="1268716" y="2154218"/>
                    <a:pt x="1132234" y="2209394"/>
                    <a:pt x="1088929" y="2324505"/>
                  </a:cubicBezTo>
                  <a:cubicBezTo>
                    <a:pt x="1056450" y="2410839"/>
                    <a:pt x="1085608" y="2506364"/>
                    <a:pt x="1154974" y="2568578"/>
                  </a:cubicBezTo>
                  <a:close/>
                  <a:moveTo>
                    <a:pt x="1811301" y="3132571"/>
                  </a:moveTo>
                  <a:lnTo>
                    <a:pt x="1704026" y="2663196"/>
                  </a:lnTo>
                  <a:lnTo>
                    <a:pt x="2117930" y="2682436"/>
                  </a:lnTo>
                  <a:lnTo>
                    <a:pt x="1967575" y="3139835"/>
                  </a:lnTo>
                  <a:close/>
                  <a:moveTo>
                    <a:pt x="474734" y="2026084"/>
                  </a:moveTo>
                  <a:cubicBezTo>
                    <a:pt x="497856" y="2046823"/>
                    <a:pt x="525445" y="2063859"/>
                    <a:pt x="556709" y="2075621"/>
                  </a:cubicBezTo>
                  <a:cubicBezTo>
                    <a:pt x="681763" y="2122667"/>
                    <a:pt x="818245" y="2067490"/>
                    <a:pt x="861550" y="1952380"/>
                  </a:cubicBezTo>
                  <a:cubicBezTo>
                    <a:pt x="904855" y="1837269"/>
                    <a:pt x="838584" y="1705816"/>
                    <a:pt x="713530" y="1658770"/>
                  </a:cubicBezTo>
                  <a:cubicBezTo>
                    <a:pt x="588476" y="1611724"/>
                    <a:pt x="451994" y="1666900"/>
                    <a:pt x="408689" y="1782011"/>
                  </a:cubicBezTo>
                  <a:cubicBezTo>
                    <a:pt x="376210" y="1868344"/>
                    <a:pt x="405367" y="1963870"/>
                    <a:pt x="474734" y="2026084"/>
                  </a:cubicBezTo>
                  <a:close/>
                  <a:moveTo>
                    <a:pt x="470005" y="2517620"/>
                  </a:moveTo>
                  <a:cubicBezTo>
                    <a:pt x="142796" y="2243059"/>
                    <a:pt x="-69074" y="1913805"/>
                    <a:pt x="20698" y="1573981"/>
                  </a:cubicBezTo>
                  <a:cubicBezTo>
                    <a:pt x="290062" y="677171"/>
                    <a:pt x="1131284" y="1373424"/>
                    <a:pt x="1417683" y="1157395"/>
                  </a:cubicBezTo>
                  <a:cubicBezTo>
                    <a:pt x="1704082" y="941367"/>
                    <a:pt x="795764" y="512391"/>
                    <a:pt x="1486994" y="164947"/>
                  </a:cubicBezTo>
                  <a:cubicBezTo>
                    <a:pt x="1963635" y="-91969"/>
                    <a:pt x="2301495" y="-33140"/>
                    <a:pt x="2924035" y="233397"/>
                  </a:cubicBezTo>
                  <a:cubicBezTo>
                    <a:pt x="3546575" y="499935"/>
                    <a:pt x="4682373" y="1460700"/>
                    <a:pt x="4352060" y="2410274"/>
                  </a:cubicBezTo>
                  <a:cubicBezTo>
                    <a:pt x="4055563" y="3262631"/>
                    <a:pt x="2903863" y="3342769"/>
                    <a:pt x="2149143" y="3248705"/>
                  </a:cubicBezTo>
                  <a:cubicBezTo>
                    <a:pt x="2120485" y="3221681"/>
                    <a:pt x="2088781" y="3200633"/>
                    <a:pt x="2056697" y="3184977"/>
                  </a:cubicBezTo>
                  <a:lnTo>
                    <a:pt x="2029525" y="3174239"/>
                  </a:lnTo>
                  <a:lnTo>
                    <a:pt x="2074465" y="2961096"/>
                  </a:lnTo>
                  <a:cubicBezTo>
                    <a:pt x="2174448" y="2968058"/>
                    <a:pt x="2268303" y="2914369"/>
                    <a:pt x="2302852" y="2822534"/>
                  </a:cubicBezTo>
                  <a:cubicBezTo>
                    <a:pt x="2344980" y="2710550"/>
                    <a:pt x="2283405" y="2583099"/>
                    <a:pt x="2164586" y="2533664"/>
                  </a:cubicBezTo>
                  <a:lnTo>
                    <a:pt x="2177079" y="2474412"/>
                  </a:lnTo>
                  <a:lnTo>
                    <a:pt x="2181423" y="2474420"/>
                  </a:lnTo>
                  <a:lnTo>
                    <a:pt x="2180348" y="2458905"/>
                  </a:lnTo>
                  <a:lnTo>
                    <a:pt x="2183345" y="2444691"/>
                  </a:lnTo>
                  <a:lnTo>
                    <a:pt x="2179364" y="2444684"/>
                  </a:lnTo>
                  <a:lnTo>
                    <a:pt x="2069296" y="855315"/>
                  </a:lnTo>
                  <a:cubicBezTo>
                    <a:pt x="2264713" y="815272"/>
                    <a:pt x="2400776" y="670372"/>
                    <a:pt x="2376696" y="524656"/>
                  </a:cubicBezTo>
                  <a:cubicBezTo>
                    <a:pt x="2351678" y="373263"/>
                    <a:pt x="2163271" y="278317"/>
                    <a:pt x="1955875" y="312591"/>
                  </a:cubicBezTo>
                  <a:cubicBezTo>
                    <a:pt x="1748480" y="346862"/>
                    <a:pt x="1600634" y="497374"/>
                    <a:pt x="1625652" y="648768"/>
                  </a:cubicBezTo>
                  <a:cubicBezTo>
                    <a:pt x="1635034" y="705540"/>
                    <a:pt x="1667392" y="754373"/>
                    <a:pt x="1715112" y="791433"/>
                  </a:cubicBezTo>
                  <a:lnTo>
                    <a:pt x="1728511" y="799403"/>
                  </a:lnTo>
                  <a:lnTo>
                    <a:pt x="1608970" y="2443607"/>
                  </a:lnTo>
                  <a:lnTo>
                    <a:pt x="1608731" y="2443607"/>
                  </a:lnTo>
                  <a:lnTo>
                    <a:pt x="1608909" y="2444461"/>
                  </a:lnTo>
                  <a:lnTo>
                    <a:pt x="1606809" y="2473335"/>
                  </a:lnTo>
                  <a:lnTo>
                    <a:pt x="1614885" y="2473351"/>
                  </a:lnTo>
                  <a:lnTo>
                    <a:pt x="1760460" y="3176931"/>
                  </a:lnTo>
                  <a:cubicBezTo>
                    <a:pt x="1363839" y="3071567"/>
                    <a:pt x="842276" y="2829991"/>
                    <a:pt x="470005" y="2517620"/>
                  </a:cubicBezTo>
                  <a:close/>
                  <a:moveTo>
                    <a:pt x="1703651" y="4144665"/>
                  </a:moveTo>
                  <a:cubicBezTo>
                    <a:pt x="1692426" y="4135382"/>
                    <a:pt x="1682479" y="4126471"/>
                    <a:pt x="1673433" y="4117764"/>
                  </a:cubicBezTo>
                  <a:cubicBezTo>
                    <a:pt x="1630012" y="4075967"/>
                    <a:pt x="1607344" y="4038835"/>
                    <a:pt x="1563711" y="3987474"/>
                  </a:cubicBezTo>
                  <a:cubicBezTo>
                    <a:pt x="1428119" y="3754817"/>
                    <a:pt x="1459551" y="3514918"/>
                    <a:pt x="1577437" y="3369529"/>
                  </a:cubicBezTo>
                  <a:cubicBezTo>
                    <a:pt x="1695323" y="3224139"/>
                    <a:pt x="1812160" y="3189516"/>
                    <a:pt x="1943877" y="3254126"/>
                  </a:cubicBezTo>
                  <a:cubicBezTo>
                    <a:pt x="2075594" y="3318736"/>
                    <a:pt x="2201944" y="3486346"/>
                    <a:pt x="2150195" y="3720844"/>
                  </a:cubicBezTo>
                  <a:cubicBezTo>
                    <a:pt x="2053054" y="4010881"/>
                    <a:pt x="2046121" y="3999957"/>
                    <a:pt x="2256634" y="4453092"/>
                  </a:cubicBezTo>
                  <a:cubicBezTo>
                    <a:pt x="1923422" y="4292924"/>
                    <a:pt x="1782225" y="4209649"/>
                    <a:pt x="1703651" y="4144665"/>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701"/>
                <a:buFont typeface="Arial"/>
                <a:buNone/>
              </a:pPr>
              <a:endParaRPr sz="2701" b="0" i="0" u="none" strike="noStrike" cap="none">
                <a:solidFill>
                  <a:srgbClr val="FFFFFF"/>
                </a:solidFill>
                <a:latin typeface="Calibri"/>
                <a:ea typeface="Calibri"/>
                <a:cs typeface="Calibri"/>
                <a:sym typeface="Calibri"/>
              </a:endParaRPr>
            </a:p>
          </p:txBody>
        </p:sp>
        <p:grpSp>
          <p:nvGrpSpPr>
            <p:cNvPr id="841" name="Google Shape;841;p50"/>
            <p:cNvGrpSpPr/>
            <p:nvPr/>
          </p:nvGrpSpPr>
          <p:grpSpPr>
            <a:xfrm>
              <a:off x="2435872" y="4346824"/>
              <a:ext cx="722777" cy="728412"/>
              <a:chOff x="7289808" y="2466786"/>
              <a:chExt cx="722777" cy="728412"/>
            </a:xfrm>
          </p:grpSpPr>
          <p:sp>
            <p:nvSpPr>
              <p:cNvPr id="842" name="Google Shape;842;p50"/>
              <p:cNvSpPr/>
              <p:nvPr/>
            </p:nvSpPr>
            <p:spPr>
              <a:xfrm>
                <a:off x="7295492" y="2478104"/>
                <a:ext cx="717093" cy="717094"/>
              </a:xfrm>
              <a:prstGeom prst="rect">
                <a:avLst/>
              </a:prstGeom>
              <a:solidFill>
                <a:srgbClr val="B7491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FFFFFF"/>
                  </a:solidFill>
                  <a:latin typeface="Calibri"/>
                  <a:ea typeface="Calibri"/>
                  <a:cs typeface="Calibri"/>
                  <a:sym typeface="Calibri"/>
                </a:endParaRPr>
              </a:p>
            </p:txBody>
          </p:sp>
          <p:grpSp>
            <p:nvGrpSpPr>
              <p:cNvPr id="843" name="Google Shape;843;p50"/>
              <p:cNvGrpSpPr/>
              <p:nvPr/>
            </p:nvGrpSpPr>
            <p:grpSpPr>
              <a:xfrm>
                <a:off x="7289808" y="2466786"/>
                <a:ext cx="722507" cy="721443"/>
                <a:chOff x="2611711" y="-2860840"/>
                <a:chExt cx="3963104" cy="3957285"/>
              </a:xfrm>
            </p:grpSpPr>
            <p:sp>
              <p:nvSpPr>
                <p:cNvPr id="844" name="Google Shape;844;p50"/>
                <p:cNvSpPr/>
                <p:nvPr/>
              </p:nvSpPr>
              <p:spPr>
                <a:xfrm rot="5400000">
                  <a:off x="3996574" y="-4245703"/>
                  <a:ext cx="1193378" cy="3963104"/>
                </a:xfrm>
                <a:custGeom>
                  <a:avLst/>
                  <a:gdLst/>
                  <a:ahLst/>
                  <a:cxnLst/>
                  <a:rect l="l" t="t" r="r" b="b"/>
                  <a:pathLst>
                    <a:path w="1193379" h="3963104" extrusionOk="0">
                      <a:moveTo>
                        <a:pt x="291731" y="0"/>
                      </a:moveTo>
                      <a:lnTo>
                        <a:pt x="564605" y="0"/>
                      </a:lnTo>
                      <a:cubicBezTo>
                        <a:pt x="707982" y="0"/>
                        <a:pt x="824212" y="116230"/>
                        <a:pt x="824212" y="259607"/>
                      </a:cubicBezTo>
                      <a:cubicBezTo>
                        <a:pt x="812311" y="1450613"/>
                        <a:pt x="789639" y="1742312"/>
                        <a:pt x="804710" y="2820937"/>
                      </a:cubicBezTo>
                      <a:cubicBezTo>
                        <a:pt x="785221" y="3416922"/>
                        <a:pt x="1344067" y="3958911"/>
                        <a:pt x="1153825" y="3963104"/>
                      </a:cubicBezTo>
                      <a:cubicBezTo>
                        <a:pt x="691323" y="3853235"/>
                        <a:pt x="5536" y="3498816"/>
                        <a:pt x="228" y="2867951"/>
                      </a:cubicBezTo>
                      <a:cubicBezTo>
                        <a:pt x="-3316" y="1920531"/>
                        <a:pt x="35668" y="1207027"/>
                        <a:pt x="32124" y="259607"/>
                      </a:cubicBezTo>
                      <a:cubicBezTo>
                        <a:pt x="32124" y="116230"/>
                        <a:pt x="148354" y="0"/>
                        <a:pt x="291731" y="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701"/>
                    <a:buFont typeface="Arial"/>
                    <a:buNone/>
                  </a:pPr>
                  <a:endParaRPr sz="2701" b="0" i="0" u="none" strike="noStrike" cap="none">
                    <a:solidFill>
                      <a:srgbClr val="FFFFFF"/>
                    </a:solidFill>
                    <a:latin typeface="Calibri"/>
                    <a:ea typeface="Calibri"/>
                    <a:cs typeface="Calibri"/>
                    <a:sym typeface="Calibri"/>
                  </a:endParaRPr>
                </a:p>
              </p:txBody>
            </p:sp>
            <p:sp>
              <p:nvSpPr>
                <p:cNvPr id="845" name="Google Shape;845;p50"/>
                <p:cNvSpPr/>
                <p:nvPr/>
              </p:nvSpPr>
              <p:spPr>
                <a:xfrm rot="10800000">
                  <a:off x="3313887" y="-2115861"/>
                  <a:ext cx="970082" cy="3202986"/>
                </a:xfrm>
                <a:custGeom>
                  <a:avLst/>
                  <a:gdLst/>
                  <a:ahLst/>
                  <a:cxnLst/>
                  <a:rect l="l" t="t" r="r" b="b"/>
                  <a:pathLst>
                    <a:path w="1244333" h="3202984" extrusionOk="0">
                      <a:moveTo>
                        <a:pt x="883632" y="288"/>
                      </a:moveTo>
                      <a:cubicBezTo>
                        <a:pt x="1159064" y="-7889"/>
                        <a:pt x="1341397" y="158219"/>
                        <a:pt x="1189052" y="482586"/>
                      </a:cubicBezTo>
                      <a:cubicBezTo>
                        <a:pt x="975620" y="911727"/>
                        <a:pt x="739017" y="984814"/>
                        <a:pt x="754433" y="1465471"/>
                      </a:cubicBezTo>
                      <a:cubicBezTo>
                        <a:pt x="763047" y="1992441"/>
                        <a:pt x="773014" y="2384949"/>
                        <a:pt x="792088" y="3202984"/>
                      </a:cubicBezTo>
                      <a:lnTo>
                        <a:pt x="792088" y="3202984"/>
                      </a:lnTo>
                      <a:lnTo>
                        <a:pt x="0" y="3202984"/>
                      </a:lnTo>
                      <a:lnTo>
                        <a:pt x="0" y="3202984"/>
                      </a:lnTo>
                      <a:lnTo>
                        <a:pt x="0" y="853876"/>
                      </a:lnTo>
                      <a:cubicBezTo>
                        <a:pt x="19874" y="235997"/>
                        <a:pt x="377849" y="5161"/>
                        <a:pt x="883632" y="288"/>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701"/>
                    <a:buFont typeface="Arial"/>
                    <a:buNone/>
                  </a:pPr>
                  <a:endParaRPr sz="2701" b="0" i="0" u="none" strike="noStrike" cap="none">
                    <a:solidFill>
                      <a:srgbClr val="FFFFFF"/>
                    </a:solidFill>
                    <a:latin typeface="Calibri"/>
                    <a:ea typeface="Calibri"/>
                    <a:cs typeface="Calibri"/>
                    <a:sym typeface="Calibri"/>
                  </a:endParaRPr>
                </a:p>
              </p:txBody>
            </p:sp>
            <p:sp>
              <p:nvSpPr>
                <p:cNvPr id="846" name="Google Shape;846;p50"/>
                <p:cNvSpPr/>
                <p:nvPr/>
              </p:nvSpPr>
              <p:spPr>
                <a:xfrm rot="10800000">
                  <a:off x="4958575" y="-2115852"/>
                  <a:ext cx="1601770" cy="3212297"/>
                </a:xfrm>
                <a:custGeom>
                  <a:avLst/>
                  <a:gdLst/>
                  <a:ahLst/>
                  <a:cxnLst/>
                  <a:rect l="l" t="t" r="r" b="b"/>
                  <a:pathLst>
                    <a:path w="1601768" h="3212297" extrusionOk="0">
                      <a:moveTo>
                        <a:pt x="693588" y="119"/>
                      </a:moveTo>
                      <a:cubicBezTo>
                        <a:pt x="979449" y="3664"/>
                        <a:pt x="1431633" y="-71482"/>
                        <a:pt x="1563041" y="954899"/>
                      </a:cubicBezTo>
                      <a:lnTo>
                        <a:pt x="1601768" y="3212297"/>
                      </a:lnTo>
                      <a:lnTo>
                        <a:pt x="1601768" y="3212297"/>
                      </a:lnTo>
                      <a:lnTo>
                        <a:pt x="989768" y="3212297"/>
                      </a:lnTo>
                      <a:lnTo>
                        <a:pt x="989768" y="3212297"/>
                      </a:lnTo>
                      <a:cubicBezTo>
                        <a:pt x="961415" y="2495799"/>
                        <a:pt x="964958" y="1779301"/>
                        <a:pt x="904708" y="1062803"/>
                      </a:cubicBezTo>
                      <a:cubicBezTo>
                        <a:pt x="781622" y="431278"/>
                        <a:pt x="46520" y="738644"/>
                        <a:pt x="276501" y="1390832"/>
                      </a:cubicBezTo>
                      <a:cubicBezTo>
                        <a:pt x="-283870" y="827698"/>
                        <a:pt x="84955" y="-9337"/>
                        <a:pt x="693588" y="119"/>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701"/>
                    <a:buFont typeface="Arial"/>
                    <a:buNone/>
                  </a:pPr>
                  <a:endParaRPr sz="2701" b="0" i="0" u="none" strike="noStrike" cap="none">
                    <a:solidFill>
                      <a:srgbClr val="FFFFFF"/>
                    </a:solidFill>
                    <a:latin typeface="Calibri"/>
                    <a:ea typeface="Calibri"/>
                    <a:cs typeface="Calibri"/>
                    <a:sym typeface="Calibri"/>
                  </a:endParaRPr>
                </a:p>
              </p:txBody>
            </p:sp>
          </p:grpSp>
        </p:grpSp>
        <p:grpSp>
          <p:nvGrpSpPr>
            <p:cNvPr id="847" name="Google Shape;847;p50"/>
            <p:cNvGrpSpPr/>
            <p:nvPr/>
          </p:nvGrpSpPr>
          <p:grpSpPr>
            <a:xfrm>
              <a:off x="2425921" y="1859611"/>
              <a:ext cx="722803" cy="968883"/>
              <a:chOff x="4174666" y="3101601"/>
              <a:chExt cx="722803" cy="968883"/>
            </a:xfrm>
          </p:grpSpPr>
          <p:sp>
            <p:nvSpPr>
              <p:cNvPr id="848" name="Google Shape;848;p50"/>
              <p:cNvSpPr/>
              <p:nvPr/>
            </p:nvSpPr>
            <p:spPr>
              <a:xfrm>
                <a:off x="4180376" y="3255344"/>
                <a:ext cx="717093" cy="717094"/>
              </a:xfrm>
              <a:prstGeom prst="rect">
                <a:avLst/>
              </a:prstGeom>
              <a:solidFill>
                <a:srgbClr val="1D9A7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FFFFFF"/>
                  </a:solidFill>
                  <a:latin typeface="Calibri"/>
                  <a:ea typeface="Calibri"/>
                  <a:cs typeface="Calibri"/>
                  <a:sym typeface="Calibri"/>
                </a:endParaRPr>
              </a:p>
            </p:txBody>
          </p:sp>
          <p:sp>
            <p:nvSpPr>
              <p:cNvPr id="849" name="Google Shape;849;p50"/>
              <p:cNvSpPr/>
              <p:nvPr/>
            </p:nvSpPr>
            <p:spPr>
              <a:xfrm>
                <a:off x="4174666" y="3101601"/>
                <a:ext cx="717093" cy="968883"/>
              </a:xfrm>
              <a:custGeom>
                <a:avLst/>
                <a:gdLst/>
                <a:ahLst/>
                <a:cxnLst/>
                <a:rect l="l" t="t" r="r" b="b"/>
                <a:pathLst>
                  <a:path w="2823581" h="3962432" extrusionOk="0">
                    <a:moveTo>
                      <a:pt x="1366785" y="3230945"/>
                    </a:moveTo>
                    <a:cubicBezTo>
                      <a:pt x="1292218" y="3230945"/>
                      <a:pt x="1231770" y="3291393"/>
                      <a:pt x="1231770" y="3365960"/>
                    </a:cubicBezTo>
                    <a:cubicBezTo>
                      <a:pt x="1231770" y="3440527"/>
                      <a:pt x="1292218" y="3500975"/>
                      <a:pt x="1366785" y="3500975"/>
                    </a:cubicBezTo>
                    <a:cubicBezTo>
                      <a:pt x="1441352" y="3500975"/>
                      <a:pt x="1501800" y="3440527"/>
                      <a:pt x="1501800" y="3365960"/>
                    </a:cubicBezTo>
                    <a:cubicBezTo>
                      <a:pt x="1501800" y="3291393"/>
                      <a:pt x="1441352" y="3230945"/>
                      <a:pt x="1366785" y="3230945"/>
                    </a:cubicBezTo>
                    <a:close/>
                    <a:moveTo>
                      <a:pt x="1699205" y="3185940"/>
                    </a:moveTo>
                    <a:cubicBezTo>
                      <a:pt x="1674349" y="3185940"/>
                      <a:pt x="1654200" y="3206089"/>
                      <a:pt x="1654200" y="3230945"/>
                    </a:cubicBezTo>
                    <a:cubicBezTo>
                      <a:pt x="1654200" y="3255801"/>
                      <a:pt x="1674349" y="3275950"/>
                      <a:pt x="1699205" y="3275950"/>
                    </a:cubicBezTo>
                    <a:cubicBezTo>
                      <a:pt x="1724061" y="3275950"/>
                      <a:pt x="1744210" y="3255801"/>
                      <a:pt x="1744210" y="3230945"/>
                    </a:cubicBezTo>
                    <a:cubicBezTo>
                      <a:pt x="1744210" y="3206089"/>
                      <a:pt x="1724061" y="3185940"/>
                      <a:pt x="1699205" y="3185940"/>
                    </a:cubicBezTo>
                    <a:close/>
                    <a:moveTo>
                      <a:pt x="1501800" y="2830204"/>
                    </a:moveTo>
                    <a:cubicBezTo>
                      <a:pt x="1452089" y="2830204"/>
                      <a:pt x="1411790" y="2870503"/>
                      <a:pt x="1411790" y="2920214"/>
                    </a:cubicBezTo>
                    <a:cubicBezTo>
                      <a:pt x="1411790" y="2969925"/>
                      <a:pt x="1452089" y="3010224"/>
                      <a:pt x="1501800" y="3010224"/>
                    </a:cubicBezTo>
                    <a:cubicBezTo>
                      <a:pt x="1551511" y="3010224"/>
                      <a:pt x="1591810" y="2969925"/>
                      <a:pt x="1591810" y="2920214"/>
                    </a:cubicBezTo>
                    <a:cubicBezTo>
                      <a:pt x="1591810" y="2870503"/>
                      <a:pt x="1551511" y="2830204"/>
                      <a:pt x="1501800" y="2830204"/>
                    </a:cubicBezTo>
                    <a:close/>
                    <a:moveTo>
                      <a:pt x="322536" y="2413264"/>
                    </a:moveTo>
                    <a:lnTo>
                      <a:pt x="1264147" y="2413264"/>
                    </a:lnTo>
                    <a:lnTo>
                      <a:pt x="682536" y="3458376"/>
                    </a:lnTo>
                    <a:lnTo>
                      <a:pt x="898974" y="3458376"/>
                    </a:lnTo>
                    <a:lnTo>
                      <a:pt x="1480585" y="2413264"/>
                    </a:lnTo>
                    <a:lnTo>
                      <a:pt x="1978720" y="2413264"/>
                    </a:lnTo>
                    <a:lnTo>
                      <a:pt x="1978720" y="3628270"/>
                    </a:lnTo>
                    <a:lnTo>
                      <a:pt x="322536" y="3628270"/>
                    </a:lnTo>
                    <a:close/>
                    <a:moveTo>
                      <a:pt x="322536" y="2153598"/>
                    </a:moveTo>
                    <a:lnTo>
                      <a:pt x="682536" y="2153598"/>
                    </a:lnTo>
                    <a:lnTo>
                      <a:pt x="682536" y="2261598"/>
                    </a:lnTo>
                    <a:lnTo>
                      <a:pt x="322536" y="2261598"/>
                    </a:lnTo>
                    <a:close/>
                    <a:moveTo>
                      <a:pt x="322536" y="1870494"/>
                    </a:moveTo>
                    <a:lnTo>
                      <a:pt x="826536" y="1870494"/>
                    </a:lnTo>
                    <a:lnTo>
                      <a:pt x="826536" y="1978494"/>
                    </a:lnTo>
                    <a:lnTo>
                      <a:pt x="322536" y="1978494"/>
                    </a:lnTo>
                    <a:close/>
                    <a:moveTo>
                      <a:pt x="322536" y="1587391"/>
                    </a:moveTo>
                    <a:lnTo>
                      <a:pt x="682536" y="1587391"/>
                    </a:lnTo>
                    <a:lnTo>
                      <a:pt x="682536" y="1695391"/>
                    </a:lnTo>
                    <a:lnTo>
                      <a:pt x="322536" y="1695391"/>
                    </a:lnTo>
                    <a:close/>
                    <a:moveTo>
                      <a:pt x="322536" y="1304288"/>
                    </a:moveTo>
                    <a:lnTo>
                      <a:pt x="826536" y="1304288"/>
                    </a:lnTo>
                    <a:lnTo>
                      <a:pt x="826536" y="1412288"/>
                    </a:lnTo>
                    <a:lnTo>
                      <a:pt x="322536" y="1412288"/>
                    </a:lnTo>
                    <a:close/>
                    <a:moveTo>
                      <a:pt x="1733633" y="1039034"/>
                    </a:moveTo>
                    <a:lnTo>
                      <a:pt x="1735422" y="1042133"/>
                    </a:lnTo>
                    <a:lnTo>
                      <a:pt x="176045" y="1042133"/>
                    </a:lnTo>
                    <a:lnTo>
                      <a:pt x="176045" y="3786387"/>
                    </a:lnTo>
                    <a:lnTo>
                      <a:pt x="2128211" y="3786387"/>
                    </a:lnTo>
                    <a:lnTo>
                      <a:pt x="2128211" y="1722464"/>
                    </a:lnTo>
                    <a:lnTo>
                      <a:pt x="2131710" y="1728524"/>
                    </a:lnTo>
                    <a:lnTo>
                      <a:pt x="2527059" y="1040609"/>
                    </a:lnTo>
                    <a:lnTo>
                      <a:pt x="2244788" y="1040049"/>
                    </a:lnTo>
                    <a:lnTo>
                      <a:pt x="1480585" y="2413264"/>
                    </a:lnTo>
                    <a:lnTo>
                      <a:pt x="1264147" y="2413264"/>
                    </a:lnTo>
                    <a:lnTo>
                      <a:pt x="2028589" y="1039620"/>
                    </a:lnTo>
                    <a:close/>
                    <a:moveTo>
                      <a:pt x="2607143" y="0"/>
                    </a:moveTo>
                    <a:lnTo>
                      <a:pt x="2823581" y="0"/>
                    </a:lnTo>
                    <a:lnTo>
                      <a:pt x="2342071" y="865238"/>
                    </a:lnTo>
                    <a:lnTo>
                      <a:pt x="2823581" y="866194"/>
                    </a:lnTo>
                    <a:lnTo>
                      <a:pt x="2304256" y="1769829"/>
                    </a:lnTo>
                    <a:lnTo>
                      <a:pt x="2304256" y="3962432"/>
                    </a:lnTo>
                    <a:lnTo>
                      <a:pt x="0" y="3962432"/>
                    </a:lnTo>
                    <a:lnTo>
                      <a:pt x="0" y="866088"/>
                    </a:lnTo>
                    <a:lnTo>
                      <a:pt x="1767662" y="866088"/>
                    </a:lnTo>
                    <a:lnTo>
                      <a:pt x="1766512" y="864096"/>
                    </a:lnTo>
                    <a:lnTo>
                      <a:pt x="2125872" y="864809"/>
                    </a:lnTo>
                    <a:close/>
                  </a:path>
                </a:pathLst>
              </a:cu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701"/>
                  <a:buFont typeface="Arial"/>
                  <a:buNone/>
                </a:pPr>
                <a:endParaRPr sz="2701" b="0" i="0" u="none" strike="noStrike" cap="none">
                  <a:solidFill>
                    <a:srgbClr val="000000"/>
                  </a:solidFill>
                  <a:latin typeface="Calibri"/>
                  <a:ea typeface="Calibri"/>
                  <a:cs typeface="Calibri"/>
                  <a:sym typeface="Calibri"/>
                </a:endParaRPr>
              </a:p>
            </p:txBody>
          </p:sp>
        </p:grpSp>
        <p:grpSp>
          <p:nvGrpSpPr>
            <p:cNvPr id="850" name="Google Shape;850;p50"/>
            <p:cNvGrpSpPr/>
            <p:nvPr/>
          </p:nvGrpSpPr>
          <p:grpSpPr>
            <a:xfrm>
              <a:off x="2307663" y="3466249"/>
              <a:ext cx="953640" cy="998571"/>
              <a:chOff x="5616821" y="3146013"/>
              <a:chExt cx="953640" cy="998571"/>
            </a:xfrm>
          </p:grpSpPr>
          <p:sp>
            <p:nvSpPr>
              <p:cNvPr id="851" name="Google Shape;851;p50"/>
              <p:cNvSpPr/>
              <p:nvPr/>
            </p:nvSpPr>
            <p:spPr>
              <a:xfrm>
                <a:off x="5737934" y="3255344"/>
                <a:ext cx="717093" cy="717094"/>
              </a:xfrm>
              <a:prstGeom prst="rect">
                <a:avLst/>
              </a:prstGeom>
              <a:solidFill>
                <a:srgbClr val="36AF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FFFFFF"/>
                  </a:solidFill>
                  <a:latin typeface="Calibri"/>
                  <a:ea typeface="Calibri"/>
                  <a:cs typeface="Calibri"/>
                  <a:sym typeface="Calibri"/>
                </a:endParaRPr>
              </a:p>
            </p:txBody>
          </p:sp>
          <p:sp>
            <p:nvSpPr>
              <p:cNvPr id="852" name="Google Shape;852;p50"/>
              <p:cNvSpPr/>
              <p:nvPr/>
            </p:nvSpPr>
            <p:spPr>
              <a:xfrm rot="-7293992">
                <a:off x="5704639" y="3324674"/>
                <a:ext cx="778004" cy="641248"/>
              </a:xfrm>
              <a:custGeom>
                <a:avLst/>
                <a:gdLst/>
                <a:ahLst/>
                <a:cxnLst/>
                <a:rect l="l" t="t" r="r" b="b"/>
                <a:pathLst>
                  <a:path w="4088377" h="3321003" extrusionOk="0">
                    <a:moveTo>
                      <a:pt x="1365628" y="1622218"/>
                    </a:moveTo>
                    <a:cubicBezTo>
                      <a:pt x="1121373" y="1556771"/>
                      <a:pt x="870309" y="1701722"/>
                      <a:pt x="804861" y="1945977"/>
                    </a:cubicBezTo>
                    <a:cubicBezTo>
                      <a:pt x="739413" y="2190232"/>
                      <a:pt x="884365" y="2441296"/>
                      <a:pt x="1128620" y="2506744"/>
                    </a:cubicBezTo>
                    <a:cubicBezTo>
                      <a:pt x="1372875" y="2572191"/>
                      <a:pt x="1623939" y="2427240"/>
                      <a:pt x="1689387" y="2182985"/>
                    </a:cubicBezTo>
                    <a:cubicBezTo>
                      <a:pt x="1754835" y="1938730"/>
                      <a:pt x="1609883" y="1687666"/>
                      <a:pt x="1365628" y="1622218"/>
                    </a:cubicBezTo>
                    <a:close/>
                    <a:moveTo>
                      <a:pt x="1447099" y="1318163"/>
                    </a:moveTo>
                    <a:cubicBezTo>
                      <a:pt x="1859279" y="1428606"/>
                      <a:pt x="2103885" y="1852277"/>
                      <a:pt x="1993442" y="2264456"/>
                    </a:cubicBezTo>
                    <a:cubicBezTo>
                      <a:pt x="1882999" y="2676636"/>
                      <a:pt x="1459328" y="2921242"/>
                      <a:pt x="1047149" y="2810799"/>
                    </a:cubicBezTo>
                    <a:cubicBezTo>
                      <a:pt x="634969" y="2700356"/>
                      <a:pt x="390363" y="2276685"/>
                      <a:pt x="500806" y="1864505"/>
                    </a:cubicBezTo>
                    <a:cubicBezTo>
                      <a:pt x="611249" y="1452326"/>
                      <a:pt x="1034920" y="1207720"/>
                      <a:pt x="1447099" y="1318163"/>
                    </a:cubicBezTo>
                    <a:close/>
                    <a:moveTo>
                      <a:pt x="1476725" y="1207597"/>
                    </a:moveTo>
                    <a:cubicBezTo>
                      <a:pt x="1003481" y="1080792"/>
                      <a:pt x="517045" y="1361635"/>
                      <a:pt x="390240" y="1834879"/>
                    </a:cubicBezTo>
                    <a:cubicBezTo>
                      <a:pt x="263435" y="2308124"/>
                      <a:pt x="544279" y="2794559"/>
                      <a:pt x="1017523" y="2921365"/>
                    </a:cubicBezTo>
                    <a:cubicBezTo>
                      <a:pt x="1490767" y="3048170"/>
                      <a:pt x="1977202" y="2767326"/>
                      <a:pt x="2104008" y="2294082"/>
                    </a:cubicBezTo>
                    <a:cubicBezTo>
                      <a:pt x="2230813" y="1820838"/>
                      <a:pt x="1949969" y="1334403"/>
                      <a:pt x="1476725" y="1207597"/>
                    </a:cubicBezTo>
                    <a:close/>
                    <a:moveTo>
                      <a:pt x="3290290" y="1590224"/>
                    </a:moveTo>
                    <a:cubicBezTo>
                      <a:pt x="3269727" y="1586016"/>
                      <a:pt x="3248437" y="1583806"/>
                      <a:pt x="3226630" y="1583806"/>
                    </a:cubicBezTo>
                    <a:cubicBezTo>
                      <a:pt x="3052179" y="1583806"/>
                      <a:pt x="2910758" y="1725227"/>
                      <a:pt x="2910758" y="1899678"/>
                    </a:cubicBezTo>
                    <a:cubicBezTo>
                      <a:pt x="2910758" y="2074130"/>
                      <a:pt x="3052179" y="2215551"/>
                      <a:pt x="3226630" y="2215550"/>
                    </a:cubicBezTo>
                    <a:cubicBezTo>
                      <a:pt x="3401082" y="2215551"/>
                      <a:pt x="3542503" y="2074130"/>
                      <a:pt x="3542502" y="1899678"/>
                    </a:cubicBezTo>
                    <a:cubicBezTo>
                      <a:pt x="3542503" y="1747033"/>
                      <a:pt x="3434228" y="1619677"/>
                      <a:pt x="3290290" y="1590224"/>
                    </a:cubicBezTo>
                    <a:close/>
                    <a:moveTo>
                      <a:pt x="3334055" y="1377473"/>
                    </a:moveTo>
                    <a:cubicBezTo>
                      <a:pt x="3576950" y="1427177"/>
                      <a:pt x="3759665" y="1642090"/>
                      <a:pt x="3759665" y="1899678"/>
                    </a:cubicBezTo>
                    <a:cubicBezTo>
                      <a:pt x="3759665" y="2194064"/>
                      <a:pt x="3521017" y="2432713"/>
                      <a:pt x="3226630" y="2432713"/>
                    </a:cubicBezTo>
                    <a:cubicBezTo>
                      <a:pt x="2932244" y="2432712"/>
                      <a:pt x="2693596" y="2194065"/>
                      <a:pt x="2693596" y="1899678"/>
                    </a:cubicBezTo>
                    <a:cubicBezTo>
                      <a:pt x="2693596" y="1605292"/>
                      <a:pt x="2932244" y="1366644"/>
                      <a:pt x="3226630" y="1366644"/>
                    </a:cubicBezTo>
                    <a:cubicBezTo>
                      <a:pt x="3263429" y="1366644"/>
                      <a:pt x="3299356" y="1370373"/>
                      <a:pt x="3334055" y="1377473"/>
                    </a:cubicBezTo>
                    <a:close/>
                    <a:moveTo>
                      <a:pt x="1391137" y="789478"/>
                    </a:moveTo>
                    <a:lnTo>
                      <a:pt x="1759910" y="888290"/>
                    </a:lnTo>
                    <a:lnTo>
                      <a:pt x="1754625" y="1202375"/>
                    </a:lnTo>
                    <a:lnTo>
                      <a:pt x="1744979" y="1199790"/>
                    </a:lnTo>
                    <a:cubicBezTo>
                      <a:pt x="1823578" y="1244024"/>
                      <a:pt x="1894617" y="1298265"/>
                      <a:pt x="1954704" y="1362586"/>
                    </a:cubicBezTo>
                    <a:lnTo>
                      <a:pt x="2234317" y="1293059"/>
                    </a:lnTo>
                    <a:lnTo>
                      <a:pt x="2413554" y="1630152"/>
                    </a:lnTo>
                    <a:lnTo>
                      <a:pt x="2214321" y="1809770"/>
                    </a:lnTo>
                    <a:cubicBezTo>
                      <a:pt x="2239296" y="1900740"/>
                      <a:pt x="2251067" y="1995997"/>
                      <a:pt x="2246841" y="2092825"/>
                    </a:cubicBezTo>
                    <a:lnTo>
                      <a:pt x="2495698" y="2230974"/>
                    </a:lnTo>
                    <a:lnTo>
                      <a:pt x="2396885" y="2599747"/>
                    </a:lnTo>
                    <a:lnTo>
                      <a:pt x="2094912" y="2594668"/>
                    </a:lnTo>
                    <a:cubicBezTo>
                      <a:pt x="2056732" y="2658461"/>
                      <a:pt x="2010475" y="2715996"/>
                      <a:pt x="1958644" y="2767359"/>
                    </a:cubicBezTo>
                    <a:lnTo>
                      <a:pt x="2057814" y="3026193"/>
                    </a:lnTo>
                    <a:lnTo>
                      <a:pt x="1745078" y="3245174"/>
                    </a:lnTo>
                    <a:lnTo>
                      <a:pt x="1507869" y="3039237"/>
                    </a:lnTo>
                    <a:lnTo>
                      <a:pt x="1536736" y="3019025"/>
                    </a:lnTo>
                    <a:cubicBezTo>
                      <a:pt x="1445878" y="3048429"/>
                      <a:pt x="1349798" y="3062567"/>
                      <a:pt x="1251837" y="3062021"/>
                    </a:cubicBezTo>
                    <a:lnTo>
                      <a:pt x="1108065" y="3321003"/>
                    </a:lnTo>
                    <a:lnTo>
                      <a:pt x="739291" y="3222191"/>
                    </a:lnTo>
                    <a:lnTo>
                      <a:pt x="744274" y="2926021"/>
                    </a:lnTo>
                    <a:cubicBezTo>
                      <a:pt x="666128" y="2881484"/>
                      <a:pt x="595548" y="2827017"/>
                      <a:pt x="535891" y="2762576"/>
                    </a:cubicBezTo>
                    <a:lnTo>
                      <a:pt x="540671" y="2772825"/>
                    </a:lnTo>
                    <a:lnTo>
                      <a:pt x="232276" y="2832568"/>
                    </a:lnTo>
                    <a:lnTo>
                      <a:pt x="70927" y="2486556"/>
                    </a:lnTo>
                    <a:lnTo>
                      <a:pt x="279495" y="2317444"/>
                    </a:lnTo>
                    <a:cubicBezTo>
                      <a:pt x="257233" y="2235849"/>
                      <a:pt x="245603" y="2150814"/>
                      <a:pt x="245586" y="2064274"/>
                    </a:cubicBezTo>
                    <a:lnTo>
                      <a:pt x="0" y="1927940"/>
                    </a:lnTo>
                    <a:lnTo>
                      <a:pt x="98812" y="1559167"/>
                    </a:lnTo>
                    <a:lnTo>
                      <a:pt x="380240" y="1563901"/>
                    </a:lnTo>
                    <a:cubicBezTo>
                      <a:pt x="418421" y="1496524"/>
                      <a:pt x="464524" y="1435092"/>
                      <a:pt x="516679" y="1380105"/>
                    </a:cubicBezTo>
                    <a:lnTo>
                      <a:pt x="422419" y="1089378"/>
                    </a:lnTo>
                    <a:lnTo>
                      <a:pt x="746189" y="887063"/>
                    </a:lnTo>
                    <a:lnTo>
                      <a:pt x="972292" y="1105134"/>
                    </a:lnTo>
                    <a:lnTo>
                      <a:pt x="970019" y="1106554"/>
                    </a:lnTo>
                    <a:cubicBezTo>
                      <a:pt x="1058903" y="1078586"/>
                      <a:pt x="1152743" y="1065659"/>
                      <a:pt x="1248316" y="1066709"/>
                    </a:cubicBezTo>
                    <a:lnTo>
                      <a:pt x="1238669" y="1064125"/>
                    </a:lnTo>
                    <a:close/>
                    <a:moveTo>
                      <a:pt x="3349970" y="1300109"/>
                    </a:moveTo>
                    <a:cubicBezTo>
                      <a:pt x="3310130" y="1291957"/>
                      <a:pt x="3268880" y="1287676"/>
                      <a:pt x="3226630" y="1287676"/>
                    </a:cubicBezTo>
                    <a:cubicBezTo>
                      <a:pt x="2888631" y="1287676"/>
                      <a:pt x="2614628" y="1561679"/>
                      <a:pt x="2614628" y="1899678"/>
                    </a:cubicBezTo>
                    <a:cubicBezTo>
                      <a:pt x="2614628" y="2237678"/>
                      <a:pt x="2888630" y="2511680"/>
                      <a:pt x="3226630" y="2511681"/>
                    </a:cubicBezTo>
                    <a:cubicBezTo>
                      <a:pt x="3564630" y="2511681"/>
                      <a:pt x="3838633" y="2237678"/>
                      <a:pt x="3838633" y="1899678"/>
                    </a:cubicBezTo>
                    <a:cubicBezTo>
                      <a:pt x="3838632" y="1603928"/>
                      <a:pt x="3628849" y="1357176"/>
                      <a:pt x="3349970" y="1300109"/>
                    </a:cubicBezTo>
                    <a:close/>
                    <a:moveTo>
                      <a:pt x="3358324" y="1024334"/>
                    </a:moveTo>
                    <a:lnTo>
                      <a:pt x="3410883" y="1234575"/>
                    </a:lnTo>
                    <a:lnTo>
                      <a:pt x="3403994" y="1234575"/>
                    </a:lnTo>
                    <a:cubicBezTo>
                      <a:pt x="3464268" y="1250018"/>
                      <a:pt x="3521292" y="1273478"/>
                      <a:pt x="3572818" y="1305612"/>
                    </a:cubicBezTo>
                    <a:lnTo>
                      <a:pt x="3746730" y="1209354"/>
                    </a:lnTo>
                    <a:lnTo>
                      <a:pt x="3926358" y="1401981"/>
                    </a:lnTo>
                    <a:lnTo>
                      <a:pt x="3825667" y="1557247"/>
                    </a:lnTo>
                    <a:cubicBezTo>
                      <a:pt x="3858552" y="1613408"/>
                      <a:pt x="3883404" y="1674784"/>
                      <a:pt x="3897877" y="1740062"/>
                    </a:cubicBezTo>
                    <a:lnTo>
                      <a:pt x="4088377" y="1787686"/>
                    </a:lnTo>
                    <a:lnTo>
                      <a:pt x="4088377" y="2051071"/>
                    </a:lnTo>
                    <a:lnTo>
                      <a:pt x="3886243" y="2101605"/>
                    </a:lnTo>
                    <a:cubicBezTo>
                      <a:pt x="3872191" y="2150933"/>
                      <a:pt x="3851639" y="2197531"/>
                      <a:pt x="3826272" y="2241013"/>
                    </a:cubicBezTo>
                    <a:lnTo>
                      <a:pt x="3938572" y="2395786"/>
                    </a:lnTo>
                    <a:lnTo>
                      <a:pt x="3769272" y="2597551"/>
                    </a:lnTo>
                    <a:lnTo>
                      <a:pt x="3574432" y="2502674"/>
                    </a:lnTo>
                    <a:lnTo>
                      <a:pt x="3590059" y="2484050"/>
                    </a:lnTo>
                    <a:cubicBezTo>
                      <a:pt x="3534764" y="2519868"/>
                      <a:pt x="3473263" y="2546445"/>
                      <a:pt x="3407886" y="2563572"/>
                    </a:cubicBezTo>
                    <a:lnTo>
                      <a:pt x="3358323" y="2761823"/>
                    </a:lnTo>
                    <a:lnTo>
                      <a:pt x="3094938" y="2761823"/>
                    </a:lnTo>
                    <a:lnTo>
                      <a:pt x="3045375" y="2563574"/>
                    </a:lnTo>
                    <a:cubicBezTo>
                      <a:pt x="2985349" y="2547848"/>
                      <a:pt x="2928591" y="2524155"/>
                      <a:pt x="2877330" y="2491865"/>
                    </a:cubicBezTo>
                    <a:lnTo>
                      <a:pt x="2882346" y="2497841"/>
                    </a:lnTo>
                    <a:lnTo>
                      <a:pt x="2687507" y="2592718"/>
                    </a:lnTo>
                    <a:lnTo>
                      <a:pt x="2518206" y="2390954"/>
                    </a:lnTo>
                    <a:lnTo>
                      <a:pt x="2626994" y="2241021"/>
                    </a:lnTo>
                    <a:cubicBezTo>
                      <a:pt x="2597591" y="2190623"/>
                      <a:pt x="2574657" y="2136035"/>
                      <a:pt x="2559194" y="2078370"/>
                    </a:cubicBezTo>
                    <a:lnTo>
                      <a:pt x="2371198" y="2031371"/>
                    </a:lnTo>
                    <a:lnTo>
                      <a:pt x="2371198" y="1767986"/>
                    </a:lnTo>
                    <a:lnTo>
                      <a:pt x="2559579" y="1720890"/>
                    </a:lnTo>
                    <a:cubicBezTo>
                      <a:pt x="2572992" y="1669175"/>
                      <a:pt x="2592745" y="1620006"/>
                      <a:pt x="2617681" y="1574051"/>
                    </a:cubicBezTo>
                    <a:lnTo>
                      <a:pt x="2502958" y="1397149"/>
                    </a:lnTo>
                    <a:lnTo>
                      <a:pt x="2682587" y="1204520"/>
                    </a:lnTo>
                    <a:lnTo>
                      <a:pt x="2872193" y="1309466"/>
                    </a:lnTo>
                    <a:lnTo>
                      <a:pt x="2870932" y="1310818"/>
                    </a:lnTo>
                    <a:cubicBezTo>
                      <a:pt x="2925169" y="1276310"/>
                      <a:pt x="2985393" y="1250941"/>
                      <a:pt x="3049268" y="1234575"/>
                    </a:cubicBezTo>
                    <a:lnTo>
                      <a:pt x="3042378" y="1234576"/>
                    </a:lnTo>
                    <a:lnTo>
                      <a:pt x="3094939" y="1024334"/>
                    </a:lnTo>
                    <a:close/>
                    <a:moveTo>
                      <a:pt x="2786480" y="402820"/>
                    </a:moveTo>
                    <a:cubicBezTo>
                      <a:pt x="2745900" y="389943"/>
                      <a:pt x="2701172" y="388627"/>
                      <a:pt x="2657264" y="401580"/>
                    </a:cubicBezTo>
                    <a:cubicBezTo>
                      <a:pt x="2540176" y="436121"/>
                      <a:pt x="2473258" y="559041"/>
                      <a:pt x="2507800" y="676128"/>
                    </a:cubicBezTo>
                    <a:cubicBezTo>
                      <a:pt x="2542340" y="793216"/>
                      <a:pt x="2665260" y="860133"/>
                      <a:pt x="2782348" y="825592"/>
                    </a:cubicBezTo>
                    <a:cubicBezTo>
                      <a:pt x="2899435" y="791051"/>
                      <a:pt x="2966353" y="668132"/>
                      <a:pt x="2931812" y="551045"/>
                    </a:cubicBezTo>
                    <a:cubicBezTo>
                      <a:pt x="2910223" y="477864"/>
                      <a:pt x="2854113" y="424282"/>
                      <a:pt x="2786480" y="402820"/>
                    </a:cubicBezTo>
                    <a:close/>
                    <a:moveTo>
                      <a:pt x="2932202" y="47278"/>
                    </a:moveTo>
                    <a:lnTo>
                      <a:pt x="3090904" y="140999"/>
                    </a:lnTo>
                    <a:lnTo>
                      <a:pt x="3054065" y="265147"/>
                    </a:lnTo>
                    <a:cubicBezTo>
                      <a:pt x="3087256" y="296329"/>
                      <a:pt x="3116089" y="332603"/>
                      <a:pt x="3138727" y="373550"/>
                    </a:cubicBezTo>
                    <a:lnTo>
                      <a:pt x="3276016" y="367796"/>
                    </a:lnTo>
                    <a:lnTo>
                      <a:pt x="3328165" y="544574"/>
                    </a:lnTo>
                    <a:lnTo>
                      <a:pt x="3202503" y="618514"/>
                    </a:lnTo>
                    <a:cubicBezTo>
                      <a:pt x="3202838" y="654403"/>
                      <a:pt x="3198271" y="689748"/>
                      <a:pt x="3189855" y="723955"/>
                    </a:cubicBezTo>
                    <a:lnTo>
                      <a:pt x="3295873" y="805599"/>
                    </a:lnTo>
                    <a:lnTo>
                      <a:pt x="3222192" y="974540"/>
                    </a:lnTo>
                    <a:lnTo>
                      <a:pt x="3072634" y="949439"/>
                    </a:lnTo>
                    <a:lnTo>
                      <a:pt x="3079435" y="933845"/>
                    </a:lnTo>
                    <a:cubicBezTo>
                      <a:pt x="3049413" y="968833"/>
                      <a:pt x="3013398" y="998848"/>
                      <a:pt x="2972910" y="1023288"/>
                    </a:cubicBezTo>
                    <a:lnTo>
                      <a:pt x="2978897" y="1166163"/>
                    </a:lnTo>
                    <a:lnTo>
                      <a:pt x="2802119" y="1218312"/>
                    </a:lnTo>
                    <a:lnTo>
                      <a:pt x="2729602" y="1095065"/>
                    </a:lnTo>
                    <a:cubicBezTo>
                      <a:pt x="2686199" y="1096396"/>
                      <a:pt x="2643414" y="1091732"/>
                      <a:pt x="2602615" y="1080209"/>
                    </a:cubicBezTo>
                    <a:lnTo>
                      <a:pt x="2607165" y="1083226"/>
                    </a:lnTo>
                    <a:lnTo>
                      <a:pt x="2495179" y="1185484"/>
                    </a:lnTo>
                    <a:lnTo>
                      <a:pt x="2341599" y="1083585"/>
                    </a:lnTo>
                    <a:lnTo>
                      <a:pt x="2384929" y="961414"/>
                    </a:lnTo>
                    <a:cubicBezTo>
                      <a:pt x="2355215" y="933409"/>
                      <a:pt x="2329015" y="901312"/>
                      <a:pt x="2307218" y="865670"/>
                    </a:cubicBezTo>
                    <a:lnTo>
                      <a:pt x="2171734" y="871348"/>
                    </a:lnTo>
                    <a:lnTo>
                      <a:pt x="2119584" y="694571"/>
                    </a:lnTo>
                    <a:lnTo>
                      <a:pt x="2236697" y="625662"/>
                    </a:lnTo>
                    <a:cubicBezTo>
                      <a:pt x="2235459" y="588297"/>
                      <a:pt x="2238982" y="551385"/>
                      <a:pt x="2246620" y="515603"/>
                    </a:cubicBezTo>
                    <a:lnTo>
                      <a:pt x="2134594" y="419585"/>
                    </a:lnTo>
                    <a:lnTo>
                      <a:pt x="2217016" y="254732"/>
                    </a:lnTo>
                    <a:lnTo>
                      <a:pt x="2365055" y="287627"/>
                    </a:lnTo>
                    <a:lnTo>
                      <a:pt x="2364476" y="288784"/>
                    </a:lnTo>
                    <a:cubicBezTo>
                      <a:pt x="2394046" y="254885"/>
                      <a:pt x="2429444" y="225933"/>
                      <a:pt x="2469075" y="202302"/>
                    </a:cubicBezTo>
                    <a:lnTo>
                      <a:pt x="2464452" y="203666"/>
                    </a:lnTo>
                    <a:lnTo>
                      <a:pt x="2458102" y="52150"/>
                    </a:lnTo>
                    <a:lnTo>
                      <a:pt x="2634880" y="0"/>
                    </a:lnTo>
                    <a:lnTo>
                      <a:pt x="2711784" y="130703"/>
                    </a:lnTo>
                    <a:lnTo>
                      <a:pt x="2707159" y="132067"/>
                    </a:lnTo>
                    <a:cubicBezTo>
                      <a:pt x="2750672" y="130497"/>
                      <a:pt x="2793590" y="134953"/>
                      <a:pt x="2834535" y="146319"/>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701"/>
                  <a:buFont typeface="Arial"/>
                  <a:buNone/>
                </a:pPr>
                <a:endParaRPr sz="2701" b="0" i="0" u="none" strike="noStrike" cap="none">
                  <a:solidFill>
                    <a:srgbClr val="FFFFFF"/>
                  </a:solidFill>
                  <a:latin typeface="Calibri"/>
                  <a:ea typeface="Calibri"/>
                  <a:cs typeface="Calibri"/>
                  <a:sym typeface="Calibri"/>
                </a:endParaRPr>
              </a:p>
            </p:txBody>
          </p:sp>
        </p:grpSp>
        <p:sp>
          <p:nvSpPr>
            <p:cNvPr id="853" name="Google Shape;853;p50"/>
            <p:cNvSpPr/>
            <p:nvPr/>
          </p:nvSpPr>
          <p:spPr>
            <a:xfrm>
              <a:off x="1659521" y="1977532"/>
              <a:ext cx="579588" cy="752916"/>
            </a:xfrm>
            <a:custGeom>
              <a:avLst/>
              <a:gdLst/>
              <a:ahLst/>
              <a:cxnLst/>
              <a:rect l="l" t="t" r="r" b="b"/>
              <a:pathLst>
                <a:path w="347365" h="451246" extrusionOk="0">
                  <a:moveTo>
                    <a:pt x="170260" y="0"/>
                  </a:moveTo>
                  <a:cubicBezTo>
                    <a:pt x="202605" y="0"/>
                    <a:pt x="231131" y="5209"/>
                    <a:pt x="255836" y="15627"/>
                  </a:cubicBezTo>
                  <a:cubicBezTo>
                    <a:pt x="280541" y="26045"/>
                    <a:pt x="299542" y="41374"/>
                    <a:pt x="312837" y="61614"/>
                  </a:cubicBezTo>
                  <a:cubicBezTo>
                    <a:pt x="326132" y="81855"/>
                    <a:pt x="333276" y="104775"/>
                    <a:pt x="334268" y="130373"/>
                  </a:cubicBezTo>
                  <a:lnTo>
                    <a:pt x="278904" y="134540"/>
                  </a:lnTo>
                  <a:cubicBezTo>
                    <a:pt x="275928" y="106957"/>
                    <a:pt x="265857" y="86121"/>
                    <a:pt x="248692" y="72032"/>
                  </a:cubicBezTo>
                  <a:cubicBezTo>
                    <a:pt x="231527" y="57943"/>
                    <a:pt x="206177" y="50899"/>
                    <a:pt x="172641" y="50899"/>
                  </a:cubicBezTo>
                  <a:cubicBezTo>
                    <a:pt x="137716" y="50899"/>
                    <a:pt x="112266" y="57298"/>
                    <a:pt x="96292" y="70098"/>
                  </a:cubicBezTo>
                  <a:cubicBezTo>
                    <a:pt x="80318" y="82897"/>
                    <a:pt x="72331" y="98325"/>
                    <a:pt x="72331" y="116383"/>
                  </a:cubicBezTo>
                  <a:cubicBezTo>
                    <a:pt x="72331" y="132060"/>
                    <a:pt x="77986" y="144958"/>
                    <a:pt x="89297" y="155079"/>
                  </a:cubicBezTo>
                  <a:cubicBezTo>
                    <a:pt x="100410" y="165199"/>
                    <a:pt x="129431" y="175567"/>
                    <a:pt x="176362" y="186184"/>
                  </a:cubicBezTo>
                  <a:cubicBezTo>
                    <a:pt x="223292" y="196800"/>
                    <a:pt x="255489" y="206077"/>
                    <a:pt x="272951" y="214014"/>
                  </a:cubicBezTo>
                  <a:cubicBezTo>
                    <a:pt x="298351" y="225722"/>
                    <a:pt x="317104" y="240555"/>
                    <a:pt x="329208" y="258514"/>
                  </a:cubicBezTo>
                  <a:cubicBezTo>
                    <a:pt x="341313" y="276473"/>
                    <a:pt x="347365" y="297160"/>
                    <a:pt x="347365" y="320575"/>
                  </a:cubicBezTo>
                  <a:cubicBezTo>
                    <a:pt x="347365" y="343793"/>
                    <a:pt x="340718" y="365670"/>
                    <a:pt x="327422" y="386209"/>
                  </a:cubicBezTo>
                  <a:cubicBezTo>
                    <a:pt x="314127" y="406747"/>
                    <a:pt x="295027" y="422721"/>
                    <a:pt x="270123" y="434131"/>
                  </a:cubicBezTo>
                  <a:cubicBezTo>
                    <a:pt x="245220" y="445541"/>
                    <a:pt x="217190" y="451246"/>
                    <a:pt x="186036" y="451246"/>
                  </a:cubicBezTo>
                  <a:cubicBezTo>
                    <a:pt x="146547" y="451246"/>
                    <a:pt x="113457" y="445492"/>
                    <a:pt x="86767" y="433982"/>
                  </a:cubicBezTo>
                  <a:cubicBezTo>
                    <a:pt x="60077" y="422473"/>
                    <a:pt x="39142" y="405159"/>
                    <a:pt x="23962" y="382041"/>
                  </a:cubicBezTo>
                  <a:cubicBezTo>
                    <a:pt x="8781" y="358923"/>
                    <a:pt x="794" y="332779"/>
                    <a:pt x="0" y="303609"/>
                  </a:cubicBezTo>
                  <a:lnTo>
                    <a:pt x="54472" y="298846"/>
                  </a:lnTo>
                  <a:cubicBezTo>
                    <a:pt x="57051" y="320675"/>
                    <a:pt x="63054" y="338584"/>
                    <a:pt x="72480" y="352573"/>
                  </a:cubicBezTo>
                  <a:cubicBezTo>
                    <a:pt x="81906" y="366563"/>
                    <a:pt x="96540" y="377874"/>
                    <a:pt x="116384" y="386506"/>
                  </a:cubicBezTo>
                  <a:cubicBezTo>
                    <a:pt x="136228" y="395138"/>
                    <a:pt x="158552" y="399454"/>
                    <a:pt x="183357" y="399454"/>
                  </a:cubicBezTo>
                  <a:cubicBezTo>
                    <a:pt x="205383" y="399454"/>
                    <a:pt x="224830" y="396180"/>
                    <a:pt x="241697" y="389632"/>
                  </a:cubicBezTo>
                  <a:cubicBezTo>
                    <a:pt x="258565" y="383083"/>
                    <a:pt x="271116" y="374104"/>
                    <a:pt x="279351" y="362694"/>
                  </a:cubicBezTo>
                  <a:cubicBezTo>
                    <a:pt x="287586" y="351284"/>
                    <a:pt x="291704" y="338832"/>
                    <a:pt x="291704" y="325338"/>
                  </a:cubicBezTo>
                  <a:cubicBezTo>
                    <a:pt x="291704" y="311646"/>
                    <a:pt x="287735" y="299690"/>
                    <a:pt x="279797" y="289470"/>
                  </a:cubicBezTo>
                  <a:cubicBezTo>
                    <a:pt x="271860" y="279251"/>
                    <a:pt x="258763" y="270668"/>
                    <a:pt x="240507" y="263723"/>
                  </a:cubicBezTo>
                  <a:cubicBezTo>
                    <a:pt x="228799" y="259159"/>
                    <a:pt x="202903" y="252065"/>
                    <a:pt x="162818" y="242441"/>
                  </a:cubicBezTo>
                  <a:cubicBezTo>
                    <a:pt x="122734" y="232816"/>
                    <a:pt x="94655" y="223738"/>
                    <a:pt x="78582" y="215205"/>
                  </a:cubicBezTo>
                  <a:cubicBezTo>
                    <a:pt x="57746" y="204291"/>
                    <a:pt x="42218" y="190748"/>
                    <a:pt x="31998" y="174575"/>
                  </a:cubicBezTo>
                  <a:cubicBezTo>
                    <a:pt x="21779" y="158402"/>
                    <a:pt x="16669" y="140295"/>
                    <a:pt x="16669" y="120253"/>
                  </a:cubicBezTo>
                  <a:cubicBezTo>
                    <a:pt x="16669" y="98226"/>
                    <a:pt x="22920" y="77638"/>
                    <a:pt x="35422" y="58489"/>
                  </a:cubicBezTo>
                  <a:cubicBezTo>
                    <a:pt x="47923" y="39340"/>
                    <a:pt x="66179" y="24804"/>
                    <a:pt x="90190" y="14882"/>
                  </a:cubicBezTo>
                  <a:cubicBezTo>
                    <a:pt x="114201" y="4961"/>
                    <a:pt x="140891" y="0"/>
                    <a:pt x="170260" y="0"/>
                  </a:cubicBezTo>
                  <a:close/>
                </a:path>
              </a:pathLst>
            </a:custGeom>
            <a:solidFill>
              <a:srgbClr val="1D9A7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FFFFFF"/>
                </a:solidFill>
                <a:latin typeface="Calibri"/>
                <a:ea typeface="Calibri"/>
                <a:cs typeface="Calibri"/>
                <a:sym typeface="Calibri"/>
              </a:endParaRPr>
            </a:p>
          </p:txBody>
        </p:sp>
        <p:sp>
          <p:nvSpPr>
            <p:cNvPr id="854" name="Google Shape;854;p50"/>
            <p:cNvSpPr/>
            <p:nvPr/>
          </p:nvSpPr>
          <p:spPr>
            <a:xfrm>
              <a:off x="1660764" y="2784812"/>
              <a:ext cx="577103" cy="728085"/>
            </a:xfrm>
            <a:custGeom>
              <a:avLst/>
              <a:gdLst/>
              <a:ahLst/>
              <a:cxnLst/>
              <a:rect l="l" t="t" r="r" b="b"/>
              <a:pathLst>
                <a:path w="345876" h="436364" extrusionOk="0">
                  <a:moveTo>
                    <a:pt x="0" y="0"/>
                  </a:moveTo>
                  <a:lnTo>
                    <a:pt x="345876" y="0"/>
                  </a:lnTo>
                  <a:lnTo>
                    <a:pt x="345876" y="51495"/>
                  </a:lnTo>
                  <a:lnTo>
                    <a:pt x="201513" y="51495"/>
                  </a:lnTo>
                  <a:lnTo>
                    <a:pt x="201513" y="436364"/>
                  </a:lnTo>
                  <a:lnTo>
                    <a:pt x="143768" y="436364"/>
                  </a:lnTo>
                  <a:lnTo>
                    <a:pt x="143768" y="51495"/>
                  </a:lnTo>
                  <a:lnTo>
                    <a:pt x="0" y="51495"/>
                  </a:lnTo>
                  <a:close/>
                </a:path>
              </a:pathLst>
            </a:custGeom>
            <a:solidFill>
              <a:srgbClr val="8BC14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FFFFFF"/>
                </a:solidFill>
                <a:latin typeface="Calibri"/>
                <a:ea typeface="Calibri"/>
                <a:cs typeface="Calibri"/>
                <a:sym typeface="Calibri"/>
              </a:endParaRPr>
            </a:p>
          </p:txBody>
        </p:sp>
        <p:sp>
          <p:nvSpPr>
            <p:cNvPr id="855" name="Google Shape;855;p50"/>
            <p:cNvSpPr/>
            <p:nvPr/>
          </p:nvSpPr>
          <p:spPr>
            <a:xfrm>
              <a:off x="1677649" y="3567261"/>
              <a:ext cx="543332" cy="728085"/>
            </a:xfrm>
            <a:custGeom>
              <a:avLst/>
              <a:gdLst/>
              <a:ahLst/>
              <a:cxnLst/>
              <a:rect l="l" t="t" r="r" b="b"/>
              <a:pathLst>
                <a:path w="325636" h="436364" extrusionOk="0">
                  <a:moveTo>
                    <a:pt x="0" y="0"/>
                  </a:moveTo>
                  <a:lnTo>
                    <a:pt x="315516" y="0"/>
                  </a:lnTo>
                  <a:lnTo>
                    <a:pt x="315516" y="51495"/>
                  </a:lnTo>
                  <a:lnTo>
                    <a:pt x="57746" y="51495"/>
                  </a:lnTo>
                  <a:lnTo>
                    <a:pt x="57746" y="185142"/>
                  </a:lnTo>
                  <a:lnTo>
                    <a:pt x="299145" y="185142"/>
                  </a:lnTo>
                  <a:lnTo>
                    <a:pt x="299145" y="236339"/>
                  </a:lnTo>
                  <a:lnTo>
                    <a:pt x="57746" y="236339"/>
                  </a:lnTo>
                  <a:lnTo>
                    <a:pt x="57746" y="384870"/>
                  </a:lnTo>
                  <a:lnTo>
                    <a:pt x="325636" y="384870"/>
                  </a:lnTo>
                  <a:lnTo>
                    <a:pt x="325636" y="436364"/>
                  </a:lnTo>
                  <a:lnTo>
                    <a:pt x="0" y="436364"/>
                  </a:lnTo>
                  <a:close/>
                </a:path>
              </a:pathLst>
            </a:custGeom>
            <a:solidFill>
              <a:srgbClr val="36AF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FFFFFF"/>
                </a:solidFill>
                <a:latin typeface="Calibri"/>
                <a:ea typeface="Calibri"/>
                <a:cs typeface="Calibri"/>
                <a:sym typeface="Calibri"/>
              </a:endParaRPr>
            </a:p>
          </p:txBody>
        </p:sp>
        <p:sp>
          <p:nvSpPr>
            <p:cNvPr id="856" name="Google Shape;856;p50"/>
            <p:cNvSpPr/>
            <p:nvPr/>
          </p:nvSpPr>
          <p:spPr>
            <a:xfrm>
              <a:off x="1601911" y="4354921"/>
              <a:ext cx="694809" cy="728085"/>
            </a:xfrm>
            <a:custGeom>
              <a:avLst/>
              <a:gdLst/>
              <a:ahLst/>
              <a:cxnLst/>
              <a:rect l="l" t="t" r="r" b="b"/>
              <a:pathLst>
                <a:path w="416421" h="436364" extrusionOk="0">
                  <a:moveTo>
                    <a:pt x="0" y="0"/>
                  </a:moveTo>
                  <a:lnTo>
                    <a:pt x="86916" y="0"/>
                  </a:lnTo>
                  <a:lnTo>
                    <a:pt x="190202" y="308967"/>
                  </a:lnTo>
                  <a:cubicBezTo>
                    <a:pt x="199727" y="337741"/>
                    <a:pt x="206673" y="359271"/>
                    <a:pt x="211038" y="373559"/>
                  </a:cubicBezTo>
                  <a:cubicBezTo>
                    <a:pt x="215999" y="357684"/>
                    <a:pt x="223738" y="334367"/>
                    <a:pt x="234255" y="303609"/>
                  </a:cubicBezTo>
                  <a:lnTo>
                    <a:pt x="338733" y="0"/>
                  </a:lnTo>
                  <a:lnTo>
                    <a:pt x="416421" y="0"/>
                  </a:lnTo>
                  <a:lnTo>
                    <a:pt x="416421" y="436364"/>
                  </a:lnTo>
                  <a:lnTo>
                    <a:pt x="360759" y="436364"/>
                  </a:lnTo>
                  <a:lnTo>
                    <a:pt x="360759" y="71140"/>
                  </a:lnTo>
                  <a:lnTo>
                    <a:pt x="233958" y="436364"/>
                  </a:lnTo>
                  <a:lnTo>
                    <a:pt x="181868" y="436364"/>
                  </a:lnTo>
                  <a:lnTo>
                    <a:pt x="55662" y="64889"/>
                  </a:lnTo>
                  <a:lnTo>
                    <a:pt x="55662" y="436364"/>
                  </a:lnTo>
                  <a:lnTo>
                    <a:pt x="0" y="436364"/>
                  </a:lnTo>
                  <a:close/>
                </a:path>
              </a:pathLst>
            </a:custGeom>
            <a:solidFill>
              <a:srgbClr val="B7491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FFFFFF"/>
                </a:solidFill>
                <a:latin typeface="Calibri"/>
                <a:ea typeface="Calibri"/>
                <a:cs typeface="Calibri"/>
                <a:sym typeface="Calibri"/>
              </a:endParaRPr>
            </a:p>
          </p:txBody>
        </p:sp>
        <p:sp>
          <p:nvSpPr>
            <p:cNvPr id="857" name="Google Shape;857;p50"/>
            <p:cNvSpPr/>
            <p:nvPr/>
          </p:nvSpPr>
          <p:spPr>
            <a:xfrm rot="-5400000">
              <a:off x="1660451" y="3406769"/>
              <a:ext cx="3797614" cy="376706"/>
            </a:xfrm>
            <a:custGeom>
              <a:avLst/>
              <a:gdLst/>
              <a:ahLst/>
              <a:cxnLst/>
              <a:rect l="l" t="t" r="r" b="b"/>
              <a:pathLst>
                <a:path w="2276029" h="225772" extrusionOk="0">
                  <a:moveTo>
                    <a:pt x="294978" y="29616"/>
                  </a:moveTo>
                  <a:lnTo>
                    <a:pt x="294978" y="196304"/>
                  </a:lnTo>
                  <a:lnTo>
                    <a:pt x="341561" y="196304"/>
                  </a:lnTo>
                  <a:cubicBezTo>
                    <a:pt x="355948" y="196304"/>
                    <a:pt x="367234" y="194964"/>
                    <a:pt x="375419" y="192286"/>
                  </a:cubicBezTo>
                  <a:cubicBezTo>
                    <a:pt x="383605" y="189607"/>
                    <a:pt x="390128" y="185836"/>
                    <a:pt x="394990" y="180975"/>
                  </a:cubicBezTo>
                  <a:cubicBezTo>
                    <a:pt x="401836" y="174128"/>
                    <a:pt x="407169" y="164926"/>
                    <a:pt x="410989" y="153367"/>
                  </a:cubicBezTo>
                  <a:cubicBezTo>
                    <a:pt x="414809" y="141808"/>
                    <a:pt x="416719" y="127793"/>
                    <a:pt x="416719" y="111323"/>
                  </a:cubicBezTo>
                  <a:cubicBezTo>
                    <a:pt x="416719" y="88503"/>
                    <a:pt x="412974" y="70966"/>
                    <a:pt x="405483" y="58712"/>
                  </a:cubicBezTo>
                  <a:cubicBezTo>
                    <a:pt x="397992" y="46459"/>
                    <a:pt x="388888" y="38248"/>
                    <a:pt x="378173" y="34081"/>
                  </a:cubicBezTo>
                  <a:cubicBezTo>
                    <a:pt x="370434" y="31105"/>
                    <a:pt x="357981" y="29616"/>
                    <a:pt x="340817" y="29616"/>
                  </a:cubicBezTo>
                  <a:close/>
                  <a:moveTo>
                    <a:pt x="1207592" y="26789"/>
                  </a:moveTo>
                  <a:cubicBezTo>
                    <a:pt x="1204814" y="40778"/>
                    <a:pt x="1200895" y="54669"/>
                    <a:pt x="1195834" y="68461"/>
                  </a:cubicBezTo>
                  <a:lnTo>
                    <a:pt x="1171873" y="132457"/>
                  </a:lnTo>
                  <a:lnTo>
                    <a:pt x="1245841" y="132457"/>
                  </a:lnTo>
                  <a:lnTo>
                    <a:pt x="1223070" y="72032"/>
                  </a:lnTo>
                  <a:cubicBezTo>
                    <a:pt x="1216125" y="53677"/>
                    <a:pt x="1210965" y="38596"/>
                    <a:pt x="1207592" y="26789"/>
                  </a:cubicBezTo>
                  <a:close/>
                  <a:moveTo>
                    <a:pt x="1895475" y="24854"/>
                  </a:moveTo>
                  <a:cubicBezTo>
                    <a:pt x="1875036" y="24854"/>
                    <a:pt x="1857450" y="31874"/>
                    <a:pt x="1842716" y="45913"/>
                  </a:cubicBezTo>
                  <a:cubicBezTo>
                    <a:pt x="1827982" y="59953"/>
                    <a:pt x="1820615" y="83393"/>
                    <a:pt x="1820615" y="116234"/>
                  </a:cubicBezTo>
                  <a:cubicBezTo>
                    <a:pt x="1820615" y="142527"/>
                    <a:pt x="1827684" y="163239"/>
                    <a:pt x="1841823" y="178370"/>
                  </a:cubicBezTo>
                  <a:cubicBezTo>
                    <a:pt x="1855962" y="193501"/>
                    <a:pt x="1873697" y="201066"/>
                    <a:pt x="1895029" y="201066"/>
                  </a:cubicBezTo>
                  <a:cubicBezTo>
                    <a:pt x="1916758" y="201066"/>
                    <a:pt x="1934642" y="193427"/>
                    <a:pt x="1948681" y="178147"/>
                  </a:cubicBezTo>
                  <a:cubicBezTo>
                    <a:pt x="1962721" y="162867"/>
                    <a:pt x="1969741" y="141188"/>
                    <a:pt x="1969741" y="113109"/>
                  </a:cubicBezTo>
                  <a:cubicBezTo>
                    <a:pt x="1969741" y="95349"/>
                    <a:pt x="1966739" y="79846"/>
                    <a:pt x="1960737" y="66600"/>
                  </a:cubicBezTo>
                  <a:cubicBezTo>
                    <a:pt x="1954734" y="53354"/>
                    <a:pt x="1945953" y="43085"/>
                    <a:pt x="1934394" y="35793"/>
                  </a:cubicBezTo>
                  <a:cubicBezTo>
                    <a:pt x="1922835" y="28500"/>
                    <a:pt x="1909862" y="24854"/>
                    <a:pt x="1895475" y="24854"/>
                  </a:cubicBezTo>
                  <a:close/>
                  <a:moveTo>
                    <a:pt x="2104132" y="3869"/>
                  </a:moveTo>
                  <a:lnTo>
                    <a:pt x="2133749" y="3869"/>
                  </a:lnTo>
                  <a:lnTo>
                    <a:pt x="2248347" y="175170"/>
                  </a:lnTo>
                  <a:lnTo>
                    <a:pt x="2248347" y="3869"/>
                  </a:lnTo>
                  <a:lnTo>
                    <a:pt x="2276029" y="3869"/>
                  </a:lnTo>
                  <a:lnTo>
                    <a:pt x="2276029" y="222051"/>
                  </a:lnTo>
                  <a:lnTo>
                    <a:pt x="2246412" y="222051"/>
                  </a:lnTo>
                  <a:lnTo>
                    <a:pt x="2131814" y="50601"/>
                  </a:lnTo>
                  <a:lnTo>
                    <a:pt x="2131814" y="222051"/>
                  </a:lnTo>
                  <a:lnTo>
                    <a:pt x="2104132" y="222051"/>
                  </a:lnTo>
                  <a:close/>
                  <a:moveTo>
                    <a:pt x="1642616" y="3869"/>
                  </a:moveTo>
                  <a:lnTo>
                    <a:pt x="1671489" y="3869"/>
                  </a:lnTo>
                  <a:lnTo>
                    <a:pt x="1671489" y="222051"/>
                  </a:lnTo>
                  <a:lnTo>
                    <a:pt x="1642616" y="222051"/>
                  </a:lnTo>
                  <a:close/>
                  <a:moveTo>
                    <a:pt x="1373684" y="3869"/>
                  </a:moveTo>
                  <a:lnTo>
                    <a:pt x="1546622" y="3869"/>
                  </a:lnTo>
                  <a:lnTo>
                    <a:pt x="1546622" y="29616"/>
                  </a:lnTo>
                  <a:lnTo>
                    <a:pt x="1474441" y="29616"/>
                  </a:lnTo>
                  <a:lnTo>
                    <a:pt x="1474441" y="222051"/>
                  </a:lnTo>
                  <a:lnTo>
                    <a:pt x="1445568" y="222051"/>
                  </a:lnTo>
                  <a:lnTo>
                    <a:pt x="1445568" y="29616"/>
                  </a:lnTo>
                  <a:lnTo>
                    <a:pt x="1373684" y="29616"/>
                  </a:lnTo>
                  <a:close/>
                  <a:moveTo>
                    <a:pt x="1192709" y="3869"/>
                  </a:moveTo>
                  <a:lnTo>
                    <a:pt x="1223814" y="3869"/>
                  </a:lnTo>
                  <a:lnTo>
                    <a:pt x="1313111" y="222051"/>
                  </a:lnTo>
                  <a:lnTo>
                    <a:pt x="1280220" y="222051"/>
                  </a:lnTo>
                  <a:lnTo>
                    <a:pt x="1254770" y="155971"/>
                  </a:lnTo>
                  <a:lnTo>
                    <a:pt x="1163539" y="155971"/>
                  </a:lnTo>
                  <a:lnTo>
                    <a:pt x="1139577" y="222051"/>
                  </a:lnTo>
                  <a:lnTo>
                    <a:pt x="1108919" y="222051"/>
                  </a:lnTo>
                  <a:close/>
                  <a:moveTo>
                    <a:pt x="561827" y="3869"/>
                  </a:moveTo>
                  <a:lnTo>
                    <a:pt x="590699" y="3869"/>
                  </a:lnTo>
                  <a:lnTo>
                    <a:pt x="590699" y="129778"/>
                  </a:lnTo>
                  <a:cubicBezTo>
                    <a:pt x="590699" y="148728"/>
                    <a:pt x="592460" y="162694"/>
                    <a:pt x="595983" y="171673"/>
                  </a:cubicBezTo>
                  <a:cubicBezTo>
                    <a:pt x="599505" y="180652"/>
                    <a:pt x="605557" y="187573"/>
                    <a:pt x="614140" y="192434"/>
                  </a:cubicBezTo>
                  <a:cubicBezTo>
                    <a:pt x="622722" y="197296"/>
                    <a:pt x="633214" y="199727"/>
                    <a:pt x="645617" y="199727"/>
                  </a:cubicBezTo>
                  <a:cubicBezTo>
                    <a:pt x="666849" y="199727"/>
                    <a:pt x="681980" y="194915"/>
                    <a:pt x="691009" y="185291"/>
                  </a:cubicBezTo>
                  <a:cubicBezTo>
                    <a:pt x="700038" y="175666"/>
                    <a:pt x="704553" y="157162"/>
                    <a:pt x="704553" y="129778"/>
                  </a:cubicBezTo>
                  <a:lnTo>
                    <a:pt x="704553" y="3869"/>
                  </a:lnTo>
                  <a:lnTo>
                    <a:pt x="733425" y="3869"/>
                  </a:lnTo>
                  <a:lnTo>
                    <a:pt x="733425" y="129927"/>
                  </a:lnTo>
                  <a:cubicBezTo>
                    <a:pt x="733425" y="151854"/>
                    <a:pt x="730945" y="169267"/>
                    <a:pt x="725984" y="182165"/>
                  </a:cubicBezTo>
                  <a:cubicBezTo>
                    <a:pt x="721023" y="195064"/>
                    <a:pt x="712069" y="205556"/>
                    <a:pt x="699120" y="213642"/>
                  </a:cubicBezTo>
                  <a:cubicBezTo>
                    <a:pt x="686172" y="221729"/>
                    <a:pt x="669181" y="225772"/>
                    <a:pt x="648147" y="225772"/>
                  </a:cubicBezTo>
                  <a:cubicBezTo>
                    <a:pt x="627708" y="225772"/>
                    <a:pt x="610989" y="222250"/>
                    <a:pt x="597992" y="215205"/>
                  </a:cubicBezTo>
                  <a:cubicBezTo>
                    <a:pt x="584994" y="208161"/>
                    <a:pt x="575717" y="197966"/>
                    <a:pt x="570161" y="184621"/>
                  </a:cubicBezTo>
                  <a:cubicBezTo>
                    <a:pt x="564605" y="171276"/>
                    <a:pt x="561827" y="153044"/>
                    <a:pt x="561827" y="129927"/>
                  </a:cubicBezTo>
                  <a:close/>
                  <a:moveTo>
                    <a:pt x="266105" y="3869"/>
                  </a:moveTo>
                  <a:lnTo>
                    <a:pt x="341263" y="3869"/>
                  </a:lnTo>
                  <a:cubicBezTo>
                    <a:pt x="358230" y="3869"/>
                    <a:pt x="371178" y="4911"/>
                    <a:pt x="380107" y="6994"/>
                  </a:cubicBezTo>
                  <a:cubicBezTo>
                    <a:pt x="392609" y="9872"/>
                    <a:pt x="403275" y="15081"/>
                    <a:pt x="412105" y="22621"/>
                  </a:cubicBezTo>
                  <a:cubicBezTo>
                    <a:pt x="423615" y="32345"/>
                    <a:pt x="432222" y="44772"/>
                    <a:pt x="437927" y="59903"/>
                  </a:cubicBezTo>
                  <a:cubicBezTo>
                    <a:pt x="443632" y="75034"/>
                    <a:pt x="446485" y="92323"/>
                    <a:pt x="446485" y="111770"/>
                  </a:cubicBezTo>
                  <a:cubicBezTo>
                    <a:pt x="446485" y="128339"/>
                    <a:pt x="444550" y="143023"/>
                    <a:pt x="440680" y="155823"/>
                  </a:cubicBezTo>
                  <a:cubicBezTo>
                    <a:pt x="436811" y="168622"/>
                    <a:pt x="431850" y="179213"/>
                    <a:pt x="425798" y="187597"/>
                  </a:cubicBezTo>
                  <a:cubicBezTo>
                    <a:pt x="419745" y="195981"/>
                    <a:pt x="413122" y="202579"/>
                    <a:pt x="405929" y="207392"/>
                  </a:cubicBezTo>
                  <a:cubicBezTo>
                    <a:pt x="398736" y="212204"/>
                    <a:pt x="390054" y="215850"/>
                    <a:pt x="379884" y="218330"/>
                  </a:cubicBezTo>
                  <a:cubicBezTo>
                    <a:pt x="369714" y="220811"/>
                    <a:pt x="358031" y="222051"/>
                    <a:pt x="344835" y="222051"/>
                  </a:cubicBezTo>
                  <a:lnTo>
                    <a:pt x="266105" y="222051"/>
                  </a:lnTo>
                  <a:close/>
                  <a:moveTo>
                    <a:pt x="0" y="3869"/>
                  </a:moveTo>
                  <a:lnTo>
                    <a:pt x="157758" y="3869"/>
                  </a:lnTo>
                  <a:lnTo>
                    <a:pt x="157758" y="29616"/>
                  </a:lnTo>
                  <a:lnTo>
                    <a:pt x="28873" y="29616"/>
                  </a:lnTo>
                  <a:lnTo>
                    <a:pt x="28873" y="96440"/>
                  </a:lnTo>
                  <a:lnTo>
                    <a:pt x="149573" y="96440"/>
                  </a:lnTo>
                  <a:lnTo>
                    <a:pt x="149573" y="122039"/>
                  </a:lnTo>
                  <a:lnTo>
                    <a:pt x="28873" y="122039"/>
                  </a:lnTo>
                  <a:lnTo>
                    <a:pt x="28873" y="196304"/>
                  </a:lnTo>
                  <a:lnTo>
                    <a:pt x="162818" y="196304"/>
                  </a:lnTo>
                  <a:lnTo>
                    <a:pt x="162818" y="222051"/>
                  </a:lnTo>
                  <a:lnTo>
                    <a:pt x="0" y="222051"/>
                  </a:lnTo>
                  <a:close/>
                  <a:moveTo>
                    <a:pt x="941785" y="148"/>
                  </a:moveTo>
                  <a:cubicBezTo>
                    <a:pt x="963613" y="148"/>
                    <a:pt x="981968" y="5705"/>
                    <a:pt x="996851" y="16817"/>
                  </a:cubicBezTo>
                  <a:cubicBezTo>
                    <a:pt x="1011734" y="27930"/>
                    <a:pt x="1022102" y="43557"/>
                    <a:pt x="1027956" y="63698"/>
                  </a:cubicBezTo>
                  <a:lnTo>
                    <a:pt x="999530" y="70395"/>
                  </a:lnTo>
                  <a:cubicBezTo>
                    <a:pt x="994470" y="54520"/>
                    <a:pt x="987128" y="42961"/>
                    <a:pt x="977503" y="35718"/>
                  </a:cubicBezTo>
                  <a:cubicBezTo>
                    <a:pt x="967879" y="28475"/>
                    <a:pt x="955775" y="24854"/>
                    <a:pt x="941189" y="24854"/>
                  </a:cubicBezTo>
                  <a:cubicBezTo>
                    <a:pt x="924421" y="24854"/>
                    <a:pt x="910407" y="28872"/>
                    <a:pt x="899145" y="36909"/>
                  </a:cubicBezTo>
                  <a:cubicBezTo>
                    <a:pt x="887884" y="44946"/>
                    <a:pt x="879971" y="55736"/>
                    <a:pt x="875407" y="69279"/>
                  </a:cubicBezTo>
                  <a:cubicBezTo>
                    <a:pt x="870843" y="82822"/>
                    <a:pt x="868561" y="96787"/>
                    <a:pt x="868561" y="111174"/>
                  </a:cubicBezTo>
                  <a:cubicBezTo>
                    <a:pt x="868561" y="129728"/>
                    <a:pt x="871265" y="145926"/>
                    <a:pt x="876672" y="159767"/>
                  </a:cubicBezTo>
                  <a:cubicBezTo>
                    <a:pt x="882080" y="173608"/>
                    <a:pt x="890489" y="183951"/>
                    <a:pt x="901899" y="190797"/>
                  </a:cubicBezTo>
                  <a:cubicBezTo>
                    <a:pt x="913309" y="197643"/>
                    <a:pt x="925662" y="201066"/>
                    <a:pt x="938957" y="201066"/>
                  </a:cubicBezTo>
                  <a:cubicBezTo>
                    <a:pt x="955130" y="201066"/>
                    <a:pt x="968822" y="196403"/>
                    <a:pt x="980034" y="187077"/>
                  </a:cubicBezTo>
                  <a:cubicBezTo>
                    <a:pt x="991245" y="177750"/>
                    <a:pt x="998836" y="163909"/>
                    <a:pt x="1002804" y="145553"/>
                  </a:cubicBezTo>
                  <a:lnTo>
                    <a:pt x="1031677" y="152846"/>
                  </a:lnTo>
                  <a:cubicBezTo>
                    <a:pt x="1025625" y="176559"/>
                    <a:pt x="1014735" y="194642"/>
                    <a:pt x="999009" y="207094"/>
                  </a:cubicBezTo>
                  <a:cubicBezTo>
                    <a:pt x="983283" y="219546"/>
                    <a:pt x="964059" y="225772"/>
                    <a:pt x="941338" y="225772"/>
                  </a:cubicBezTo>
                  <a:cubicBezTo>
                    <a:pt x="917823" y="225772"/>
                    <a:pt x="898699" y="220985"/>
                    <a:pt x="883965" y="211410"/>
                  </a:cubicBezTo>
                  <a:cubicBezTo>
                    <a:pt x="869231" y="201835"/>
                    <a:pt x="858019" y="187970"/>
                    <a:pt x="850330" y="169812"/>
                  </a:cubicBezTo>
                  <a:cubicBezTo>
                    <a:pt x="842640" y="151655"/>
                    <a:pt x="838796" y="132159"/>
                    <a:pt x="838796" y="111323"/>
                  </a:cubicBezTo>
                  <a:cubicBezTo>
                    <a:pt x="838796" y="88602"/>
                    <a:pt x="843136" y="68783"/>
                    <a:pt x="851818" y="51866"/>
                  </a:cubicBezTo>
                  <a:cubicBezTo>
                    <a:pt x="860500" y="34949"/>
                    <a:pt x="872853" y="22101"/>
                    <a:pt x="888876" y="13320"/>
                  </a:cubicBezTo>
                  <a:cubicBezTo>
                    <a:pt x="904900" y="4539"/>
                    <a:pt x="922536" y="148"/>
                    <a:pt x="941785" y="148"/>
                  </a:cubicBezTo>
                  <a:close/>
                  <a:moveTo>
                    <a:pt x="1895327" y="0"/>
                  </a:moveTo>
                  <a:cubicBezTo>
                    <a:pt x="1915468" y="0"/>
                    <a:pt x="1933625" y="4812"/>
                    <a:pt x="1949798" y="14436"/>
                  </a:cubicBezTo>
                  <a:cubicBezTo>
                    <a:pt x="1965970" y="24060"/>
                    <a:pt x="1978298" y="37479"/>
                    <a:pt x="1986781" y="54694"/>
                  </a:cubicBezTo>
                  <a:cubicBezTo>
                    <a:pt x="1995265" y="71908"/>
                    <a:pt x="1999506" y="91430"/>
                    <a:pt x="1999506" y="113258"/>
                  </a:cubicBezTo>
                  <a:cubicBezTo>
                    <a:pt x="1999506" y="135384"/>
                    <a:pt x="1995041" y="155178"/>
                    <a:pt x="1986112" y="172640"/>
                  </a:cubicBezTo>
                  <a:cubicBezTo>
                    <a:pt x="1977182" y="190103"/>
                    <a:pt x="1964532" y="203324"/>
                    <a:pt x="1948161" y="212303"/>
                  </a:cubicBezTo>
                  <a:cubicBezTo>
                    <a:pt x="1931789" y="221282"/>
                    <a:pt x="1914128" y="225772"/>
                    <a:pt x="1895178" y="225772"/>
                  </a:cubicBezTo>
                  <a:cubicBezTo>
                    <a:pt x="1874639" y="225772"/>
                    <a:pt x="1856284" y="220811"/>
                    <a:pt x="1840111" y="210889"/>
                  </a:cubicBezTo>
                  <a:cubicBezTo>
                    <a:pt x="1823939" y="200967"/>
                    <a:pt x="1811685" y="187424"/>
                    <a:pt x="1803351" y="170259"/>
                  </a:cubicBezTo>
                  <a:cubicBezTo>
                    <a:pt x="1795016" y="153094"/>
                    <a:pt x="1790849" y="134937"/>
                    <a:pt x="1790849" y="115788"/>
                  </a:cubicBezTo>
                  <a:cubicBezTo>
                    <a:pt x="1790849" y="79573"/>
                    <a:pt x="1800573" y="51221"/>
                    <a:pt x="1820020" y="30733"/>
                  </a:cubicBezTo>
                  <a:cubicBezTo>
                    <a:pt x="1839466" y="10244"/>
                    <a:pt x="1864569" y="0"/>
                    <a:pt x="1895327" y="0"/>
                  </a:cubicBezTo>
                  <a:close/>
                </a:path>
              </a:pathLst>
            </a:custGeom>
            <a:solidFill>
              <a:srgbClr val="F19D1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FFFFFF"/>
                </a:solidFill>
                <a:latin typeface="Calibri"/>
                <a:ea typeface="Calibri"/>
                <a:cs typeface="Calibri"/>
                <a:sym typeface="Calibri"/>
              </a:endParaRPr>
            </a:p>
          </p:txBody>
        </p:sp>
      </p:grpSp>
      <p:grpSp>
        <p:nvGrpSpPr>
          <p:cNvPr id="858" name="Google Shape;858;p50"/>
          <p:cNvGrpSpPr/>
          <p:nvPr/>
        </p:nvGrpSpPr>
        <p:grpSpPr>
          <a:xfrm rot="5400000">
            <a:off x="4028083" y="-626757"/>
            <a:ext cx="3411314" cy="6550548"/>
            <a:chOff x="588974" y="2600732"/>
            <a:chExt cx="3050184" cy="4257267"/>
          </a:xfrm>
        </p:grpSpPr>
        <p:sp>
          <p:nvSpPr>
            <p:cNvPr id="859" name="Google Shape;859;p50"/>
            <p:cNvSpPr/>
            <p:nvPr/>
          </p:nvSpPr>
          <p:spPr>
            <a:xfrm>
              <a:off x="588974" y="2600732"/>
              <a:ext cx="717093" cy="4257267"/>
            </a:xfrm>
            <a:prstGeom prst="rect">
              <a:avLst/>
            </a:prstGeom>
            <a:solidFill>
              <a:srgbClr val="1D9A7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FFFFFF"/>
                </a:solidFill>
                <a:latin typeface="Calibri"/>
                <a:ea typeface="Calibri"/>
                <a:cs typeface="Calibri"/>
                <a:sym typeface="Calibri"/>
              </a:endParaRPr>
            </a:p>
          </p:txBody>
        </p:sp>
        <p:sp>
          <p:nvSpPr>
            <p:cNvPr id="860" name="Google Shape;860;p50"/>
            <p:cNvSpPr/>
            <p:nvPr/>
          </p:nvSpPr>
          <p:spPr>
            <a:xfrm>
              <a:off x="1367753" y="2600732"/>
              <a:ext cx="717093" cy="4257267"/>
            </a:xfrm>
            <a:prstGeom prst="rect">
              <a:avLst/>
            </a:prstGeom>
            <a:solidFill>
              <a:srgbClr val="8BC14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FFFFFF"/>
                </a:solidFill>
                <a:latin typeface="Calibri"/>
                <a:ea typeface="Calibri"/>
                <a:cs typeface="Calibri"/>
                <a:sym typeface="Calibri"/>
              </a:endParaRPr>
            </a:p>
          </p:txBody>
        </p:sp>
        <p:sp>
          <p:nvSpPr>
            <p:cNvPr id="861" name="Google Shape;861;p50"/>
            <p:cNvSpPr/>
            <p:nvPr/>
          </p:nvSpPr>
          <p:spPr>
            <a:xfrm>
              <a:off x="2146532" y="2600732"/>
              <a:ext cx="717093" cy="4257267"/>
            </a:xfrm>
            <a:prstGeom prst="rect">
              <a:avLst/>
            </a:prstGeom>
            <a:solidFill>
              <a:srgbClr val="36AF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FFFFFF"/>
                </a:solidFill>
                <a:latin typeface="Calibri"/>
                <a:ea typeface="Calibri"/>
                <a:cs typeface="Calibri"/>
                <a:sym typeface="Calibri"/>
              </a:endParaRPr>
            </a:p>
          </p:txBody>
        </p:sp>
        <p:sp>
          <p:nvSpPr>
            <p:cNvPr id="862" name="Google Shape;862;p50"/>
            <p:cNvSpPr/>
            <p:nvPr/>
          </p:nvSpPr>
          <p:spPr>
            <a:xfrm>
              <a:off x="2922065" y="2600732"/>
              <a:ext cx="717093" cy="4257267"/>
            </a:xfrm>
            <a:prstGeom prst="rect">
              <a:avLst/>
            </a:prstGeom>
            <a:solidFill>
              <a:srgbClr val="B7491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FFFFFF"/>
                </a:solidFill>
                <a:latin typeface="Calibri"/>
                <a:ea typeface="Calibri"/>
                <a:cs typeface="Calibri"/>
                <a:sym typeface="Calibri"/>
              </a:endParaRPr>
            </a:p>
          </p:txBody>
        </p:sp>
      </p:grpSp>
      <p:sp>
        <p:nvSpPr>
          <p:cNvPr id="863" name="Google Shape;863;p50"/>
          <p:cNvSpPr txBox="1"/>
          <p:nvPr/>
        </p:nvSpPr>
        <p:spPr>
          <a:xfrm>
            <a:off x="2995798" y="909800"/>
            <a:ext cx="5229001" cy="3477875"/>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FFFFFF"/>
              </a:buClr>
              <a:buSzPts val="5500"/>
              <a:buFont typeface="Arial"/>
              <a:buNone/>
            </a:pPr>
            <a:r>
              <a:rPr lang="en-US" sz="5500" b="0" i="0" u="none" strike="noStrike" cap="none">
                <a:solidFill>
                  <a:srgbClr val="FFFFFF"/>
                </a:solidFill>
                <a:latin typeface="Calibri"/>
                <a:ea typeface="Calibri"/>
                <a:cs typeface="Calibri"/>
                <a:sym typeface="Calibri"/>
              </a:rPr>
              <a:t>ZAHVALA </a:t>
            </a:r>
            <a:endParaRPr/>
          </a:p>
          <a:p>
            <a:pPr marL="0" marR="0" lvl="0" indent="0" algn="ctr" rtl="0">
              <a:lnSpc>
                <a:spcPct val="100000"/>
              </a:lnSpc>
              <a:spcBef>
                <a:spcPts val="0"/>
              </a:spcBef>
              <a:spcAft>
                <a:spcPts val="0"/>
              </a:spcAft>
              <a:buClr>
                <a:srgbClr val="FFFFFF"/>
              </a:buClr>
              <a:buSzPts val="5500"/>
              <a:buFont typeface="Arial"/>
              <a:buNone/>
            </a:pPr>
            <a:r>
              <a:rPr lang="en-US" sz="5500" b="0" i="0" u="none" strike="noStrike" cap="none">
                <a:solidFill>
                  <a:srgbClr val="FFFFFF"/>
                </a:solidFill>
                <a:latin typeface="Calibri"/>
                <a:ea typeface="Calibri"/>
                <a:cs typeface="Calibri"/>
                <a:sym typeface="Calibri"/>
              </a:rPr>
              <a:t>YOU </a:t>
            </a:r>
            <a:endParaRPr/>
          </a:p>
          <a:p>
            <a:pPr marL="0" marR="0" lvl="0" indent="0" algn="ctr" rtl="0">
              <a:lnSpc>
                <a:spcPct val="100000"/>
              </a:lnSpc>
              <a:spcBef>
                <a:spcPts val="0"/>
              </a:spcBef>
              <a:spcAft>
                <a:spcPts val="0"/>
              </a:spcAft>
              <a:buClr>
                <a:srgbClr val="FFFFFF"/>
              </a:buClr>
              <a:buSzPts val="5500"/>
              <a:buFont typeface="Arial"/>
              <a:buNone/>
            </a:pPr>
            <a:r>
              <a:rPr lang="en-US" sz="5500" b="0" i="0" u="none" strike="noStrike" cap="none">
                <a:solidFill>
                  <a:srgbClr val="FFFFFF"/>
                </a:solidFill>
                <a:latin typeface="Calibri"/>
                <a:ea typeface="Calibri"/>
                <a:cs typeface="Calibri"/>
                <a:sym typeface="Calibri"/>
              </a:rPr>
              <a:t>ZA </a:t>
            </a:r>
            <a:endParaRPr/>
          </a:p>
          <a:p>
            <a:pPr marL="0" marR="0" lvl="0" indent="0" algn="ctr" rtl="0">
              <a:lnSpc>
                <a:spcPct val="100000"/>
              </a:lnSpc>
              <a:spcBef>
                <a:spcPts val="0"/>
              </a:spcBef>
              <a:spcAft>
                <a:spcPts val="0"/>
              </a:spcAft>
              <a:buClr>
                <a:srgbClr val="FFFFFF"/>
              </a:buClr>
              <a:buSzPts val="5500"/>
              <a:buFont typeface="Arial"/>
              <a:buNone/>
            </a:pPr>
            <a:r>
              <a:rPr lang="en-US" sz="5500" b="0" i="0" u="none" strike="noStrike" cap="none">
                <a:solidFill>
                  <a:srgbClr val="FFFFFF"/>
                </a:solidFill>
                <a:latin typeface="Calibri"/>
                <a:ea typeface="Calibri"/>
                <a:cs typeface="Calibri"/>
                <a:sym typeface="Calibri"/>
              </a:rPr>
              <a:t>POZORNOST!</a:t>
            </a:r>
            <a:endParaRPr sz="5500" b="0" i="0" u="none" strike="noStrike" cap="none">
              <a:solidFill>
                <a:srgbClr val="FFFFFF"/>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231" name="Google Shape;231;p24"/>
          <p:cNvSpPr txBox="1">
            <a:spLocks noGrp="1"/>
          </p:cNvSpPr>
          <p:nvPr>
            <p:ph type="subTitle" idx="1"/>
          </p:nvPr>
        </p:nvSpPr>
        <p:spPr>
          <a:xfrm>
            <a:off x="636939" y="2924020"/>
            <a:ext cx="2273622" cy="2055998"/>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1200"/>
              <a:buNone/>
            </a:pPr>
            <a:r>
              <a:rPr lang="en-US" sz="1600">
                <a:solidFill>
                  <a:srgbClr val="424141"/>
                </a:solidFill>
              </a:rPr>
              <a:t>Študenti bodo pridobili vpogled v sodobne metodologije poučevanja, posebej zasnovane za naravoslovno izobraževanje.</a:t>
            </a:r>
            <a:endParaRPr sz="1600">
              <a:solidFill>
                <a:srgbClr val="424141"/>
              </a:solidFill>
            </a:endParaRPr>
          </a:p>
        </p:txBody>
      </p:sp>
      <p:sp>
        <p:nvSpPr>
          <p:cNvPr id="232" name="Google Shape;232;p24"/>
          <p:cNvSpPr txBox="1">
            <a:spLocks noGrp="1"/>
          </p:cNvSpPr>
          <p:nvPr>
            <p:ph type="title"/>
          </p:nvPr>
        </p:nvSpPr>
        <p:spPr>
          <a:xfrm>
            <a:off x="182118" y="163482"/>
            <a:ext cx="3502376" cy="5643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000"/>
              <a:buNone/>
            </a:pPr>
            <a:r>
              <a:rPr lang="en-US">
                <a:solidFill>
                  <a:srgbClr val="424141"/>
                </a:solidFill>
              </a:rPr>
              <a:t>Ključni cilji</a:t>
            </a:r>
            <a:endParaRPr>
              <a:solidFill>
                <a:srgbClr val="424141"/>
              </a:solidFill>
            </a:endParaRPr>
          </a:p>
        </p:txBody>
      </p:sp>
      <p:sp>
        <p:nvSpPr>
          <p:cNvPr id="233" name="Google Shape;233;p24"/>
          <p:cNvSpPr txBox="1">
            <a:spLocks noGrp="1"/>
          </p:cNvSpPr>
          <p:nvPr>
            <p:ph type="title" idx="3"/>
          </p:nvPr>
        </p:nvSpPr>
        <p:spPr>
          <a:xfrm>
            <a:off x="510738" y="1666044"/>
            <a:ext cx="2420471" cy="133393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2400"/>
              <a:buNone/>
            </a:pPr>
            <a:r>
              <a:rPr lang="en-US">
                <a:solidFill>
                  <a:srgbClr val="424141"/>
                </a:solidFill>
              </a:rPr>
              <a:t>Raziskovanje sodobnih pristopov k poučevanju naravoslovja</a:t>
            </a:r>
            <a:endParaRPr>
              <a:solidFill>
                <a:srgbClr val="424141"/>
              </a:solidFill>
            </a:endParaRPr>
          </a:p>
        </p:txBody>
      </p:sp>
      <p:grpSp>
        <p:nvGrpSpPr>
          <p:cNvPr id="234" name="Google Shape;234;p24"/>
          <p:cNvGrpSpPr/>
          <p:nvPr/>
        </p:nvGrpSpPr>
        <p:grpSpPr>
          <a:xfrm>
            <a:off x="1276939" y="727782"/>
            <a:ext cx="801300" cy="694200"/>
            <a:chOff x="1134959" y="1128037"/>
            <a:chExt cx="801300" cy="694200"/>
          </a:xfrm>
        </p:grpSpPr>
        <p:sp>
          <p:nvSpPr>
            <p:cNvPr id="235" name="Google Shape;235;p24"/>
            <p:cNvSpPr/>
            <p:nvPr/>
          </p:nvSpPr>
          <p:spPr>
            <a:xfrm>
              <a:off x="1134959" y="1128037"/>
              <a:ext cx="801300" cy="694200"/>
            </a:xfrm>
            <a:prstGeom prst="hexagon">
              <a:avLst>
                <a:gd name="adj" fmla="val 25000"/>
                <a:gd name="vf" fmla="val 115470"/>
              </a:avLst>
            </a:prstGeom>
            <a:solidFill>
              <a:schemeClr val="accent4"/>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Bai Jamjuree"/>
                <a:ea typeface="Bai Jamjuree"/>
                <a:cs typeface="Bai Jamjuree"/>
                <a:sym typeface="Bai Jamjuree"/>
              </a:endParaRPr>
            </a:p>
          </p:txBody>
        </p:sp>
        <p:pic>
          <p:nvPicPr>
            <p:cNvPr id="236" name="Google Shape;236;p24" descr="Blackboard"/>
            <p:cNvPicPr preferRelativeResize="0"/>
            <p:nvPr/>
          </p:nvPicPr>
          <p:blipFill rotWithShape="1">
            <a:blip r:embed="rId3">
              <a:alphaModFix/>
            </a:blip>
            <a:srcRect/>
            <a:stretch/>
          </p:blipFill>
          <p:spPr>
            <a:xfrm>
              <a:off x="1269098" y="1194753"/>
              <a:ext cx="533021" cy="533021"/>
            </a:xfrm>
            <a:prstGeom prst="rect">
              <a:avLst/>
            </a:prstGeom>
            <a:noFill/>
            <a:ln>
              <a:noFill/>
            </a:ln>
          </p:spPr>
        </p:pic>
      </p:grpSp>
      <p:sp>
        <p:nvSpPr>
          <p:cNvPr id="237" name="Google Shape;237;p24"/>
          <p:cNvSpPr txBox="1"/>
          <p:nvPr/>
        </p:nvSpPr>
        <p:spPr>
          <a:xfrm>
            <a:off x="3611324" y="2924019"/>
            <a:ext cx="1921352" cy="2055997"/>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1200"/>
              <a:buFont typeface="Bai Jamjuree"/>
              <a:buNone/>
            </a:pPr>
            <a:r>
              <a:rPr lang="en-US" sz="1600" b="0" i="0" u="none" strike="noStrike" cap="none">
                <a:solidFill>
                  <a:srgbClr val="424141"/>
                </a:solidFill>
                <a:latin typeface="Bai Jamjuree"/>
                <a:ea typeface="Bai Jamjuree"/>
                <a:cs typeface="Bai Jamjuree"/>
                <a:sym typeface="Bai Jamjuree"/>
              </a:rPr>
              <a:t>Pridobivanje temeljnega znanja o novih in domiselnih učnih tehnikah, pomembnih za zeleni STEM.</a:t>
            </a:r>
            <a:endParaRPr/>
          </a:p>
        </p:txBody>
      </p:sp>
      <p:sp>
        <p:nvSpPr>
          <p:cNvPr id="238" name="Google Shape;238;p24"/>
          <p:cNvSpPr txBox="1"/>
          <p:nvPr/>
        </p:nvSpPr>
        <p:spPr>
          <a:xfrm>
            <a:off x="3277782" y="1331312"/>
            <a:ext cx="2571361" cy="1668662"/>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Clr>
                <a:schemeClr val="dk1"/>
              </a:buClr>
              <a:buSzPts val="2400"/>
              <a:buFont typeface="Figtree"/>
              <a:buNone/>
            </a:pPr>
            <a:r>
              <a:rPr lang="en-US" sz="2000" b="1" i="0" u="none" strike="noStrike" cap="none">
                <a:solidFill>
                  <a:srgbClr val="424141"/>
                </a:solidFill>
                <a:latin typeface="Figtree"/>
                <a:ea typeface="Figtree"/>
                <a:cs typeface="Figtree"/>
                <a:sym typeface="Figtree"/>
              </a:rPr>
              <a:t>Ugotavljanje strokovnega znanja na področju inovativnih pristopov k poučevanju</a:t>
            </a:r>
            <a:endParaRPr/>
          </a:p>
        </p:txBody>
      </p:sp>
      <p:sp>
        <p:nvSpPr>
          <p:cNvPr id="239" name="Google Shape;239;p24"/>
          <p:cNvSpPr txBox="1"/>
          <p:nvPr/>
        </p:nvSpPr>
        <p:spPr>
          <a:xfrm>
            <a:off x="6407775" y="2924021"/>
            <a:ext cx="2447113" cy="2055997"/>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1200"/>
              <a:buFont typeface="Bai Jamjuree"/>
              <a:buNone/>
            </a:pPr>
            <a:r>
              <a:rPr lang="en-US" sz="1600" b="0" i="0" u="none" strike="noStrike" cap="none">
                <a:solidFill>
                  <a:srgbClr val="424141"/>
                </a:solidFill>
                <a:latin typeface="Bai Jamjuree"/>
                <a:ea typeface="Bai Jamjuree"/>
                <a:cs typeface="Bai Jamjuree"/>
                <a:sym typeface="Bai Jamjuree"/>
              </a:rPr>
              <a:t>Preučevanje in ocenjevanje različnih zelenih STEM inovativnih pedagoških metod, bistvenih za razumevanje in vključevanje v naravoslovje.</a:t>
            </a:r>
            <a:endParaRPr/>
          </a:p>
        </p:txBody>
      </p:sp>
      <p:sp>
        <p:nvSpPr>
          <p:cNvPr id="240" name="Google Shape;240;p24"/>
          <p:cNvSpPr txBox="1"/>
          <p:nvPr/>
        </p:nvSpPr>
        <p:spPr>
          <a:xfrm>
            <a:off x="6413917" y="1486412"/>
            <a:ext cx="2219345" cy="1466134"/>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Clr>
                <a:schemeClr val="dk1"/>
              </a:buClr>
              <a:buSzPts val="2400"/>
              <a:buFont typeface="Figtree"/>
              <a:buNone/>
            </a:pPr>
            <a:r>
              <a:rPr lang="en-US" sz="2000" b="1" i="0" u="none" strike="noStrike" cap="none">
                <a:solidFill>
                  <a:srgbClr val="424141"/>
                </a:solidFill>
                <a:latin typeface="Figtree"/>
                <a:ea typeface="Figtree"/>
                <a:cs typeface="Figtree"/>
                <a:sym typeface="Figtree"/>
              </a:rPr>
              <a:t>Analiza različnih inovativnih pristopov</a:t>
            </a:r>
            <a:endParaRPr/>
          </a:p>
        </p:txBody>
      </p:sp>
      <p:grpSp>
        <p:nvGrpSpPr>
          <p:cNvPr id="241" name="Google Shape;241;p24"/>
          <p:cNvGrpSpPr/>
          <p:nvPr/>
        </p:nvGrpSpPr>
        <p:grpSpPr>
          <a:xfrm>
            <a:off x="4115129" y="335347"/>
            <a:ext cx="801300" cy="694200"/>
            <a:chOff x="4568432" y="1105621"/>
            <a:chExt cx="801300" cy="694200"/>
          </a:xfrm>
        </p:grpSpPr>
        <p:sp>
          <p:nvSpPr>
            <p:cNvPr id="242" name="Google Shape;242;p24"/>
            <p:cNvSpPr/>
            <p:nvPr/>
          </p:nvSpPr>
          <p:spPr>
            <a:xfrm>
              <a:off x="4568432" y="1105621"/>
              <a:ext cx="801300" cy="694200"/>
            </a:xfrm>
            <a:prstGeom prst="hexagon">
              <a:avLst>
                <a:gd name="adj" fmla="val 25000"/>
                <a:gd name="vf" fmla="val 115470"/>
              </a:avLst>
            </a:prstGeom>
            <a:solidFill>
              <a:schemeClr val="accent4"/>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Bai Jamjuree"/>
                <a:ea typeface="Bai Jamjuree"/>
                <a:cs typeface="Bai Jamjuree"/>
                <a:sym typeface="Bai Jamjuree"/>
              </a:endParaRPr>
            </a:p>
          </p:txBody>
        </p:sp>
        <p:pic>
          <p:nvPicPr>
            <p:cNvPr id="243" name="Google Shape;243;p24" descr="Classroom"/>
            <p:cNvPicPr preferRelativeResize="0"/>
            <p:nvPr/>
          </p:nvPicPr>
          <p:blipFill rotWithShape="1">
            <a:blip r:embed="rId4">
              <a:alphaModFix/>
            </a:blip>
            <a:srcRect/>
            <a:stretch/>
          </p:blipFill>
          <p:spPr>
            <a:xfrm>
              <a:off x="4705412" y="1207450"/>
              <a:ext cx="507626" cy="507626"/>
            </a:xfrm>
            <a:prstGeom prst="rect">
              <a:avLst/>
            </a:prstGeom>
            <a:noFill/>
            <a:ln>
              <a:noFill/>
            </a:ln>
          </p:spPr>
        </p:pic>
      </p:grpSp>
      <p:grpSp>
        <p:nvGrpSpPr>
          <p:cNvPr id="244" name="Google Shape;244;p24"/>
          <p:cNvGrpSpPr/>
          <p:nvPr/>
        </p:nvGrpSpPr>
        <p:grpSpPr>
          <a:xfrm>
            <a:off x="7119868" y="839895"/>
            <a:ext cx="801300" cy="694200"/>
            <a:chOff x="6773743" y="1159410"/>
            <a:chExt cx="801300" cy="694200"/>
          </a:xfrm>
        </p:grpSpPr>
        <p:sp>
          <p:nvSpPr>
            <p:cNvPr id="245" name="Google Shape;245;p24"/>
            <p:cNvSpPr/>
            <p:nvPr/>
          </p:nvSpPr>
          <p:spPr>
            <a:xfrm>
              <a:off x="6773743" y="1159410"/>
              <a:ext cx="801300" cy="694200"/>
            </a:xfrm>
            <a:prstGeom prst="hexagon">
              <a:avLst>
                <a:gd name="adj" fmla="val 25000"/>
                <a:gd name="vf" fmla="val 115470"/>
              </a:avLst>
            </a:prstGeom>
            <a:solidFill>
              <a:schemeClr val="accent4"/>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Bai Jamjuree"/>
                <a:ea typeface="Bai Jamjuree"/>
                <a:cs typeface="Bai Jamjuree"/>
                <a:sym typeface="Bai Jamjuree"/>
              </a:endParaRPr>
            </a:p>
          </p:txBody>
        </p:sp>
        <p:pic>
          <p:nvPicPr>
            <p:cNvPr id="246" name="Google Shape;246;p24" descr="Books on shelf"/>
            <p:cNvPicPr preferRelativeResize="0"/>
            <p:nvPr/>
          </p:nvPicPr>
          <p:blipFill rotWithShape="1">
            <a:blip r:embed="rId5">
              <a:alphaModFix/>
            </a:blip>
            <a:srcRect/>
            <a:stretch/>
          </p:blipFill>
          <p:spPr>
            <a:xfrm>
              <a:off x="6872363" y="1228373"/>
              <a:ext cx="590612" cy="590612"/>
            </a:xfrm>
            <a:prstGeom prst="rect">
              <a:avLst/>
            </a:prstGeom>
            <a:noFill/>
            <a:ln>
              <a:noFill/>
            </a:ln>
          </p:spPr>
        </p:pic>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Google Shape;251;p25"/>
          <p:cNvSpPr txBox="1">
            <a:spLocks noGrp="1"/>
          </p:cNvSpPr>
          <p:nvPr>
            <p:ph type="title"/>
          </p:nvPr>
        </p:nvSpPr>
        <p:spPr>
          <a:xfrm>
            <a:off x="4696701" y="1459133"/>
            <a:ext cx="4257056" cy="3000067"/>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3600"/>
              <a:buNone/>
            </a:pPr>
            <a:r>
              <a:rPr lang="en-US" sz="2000"/>
              <a:t>Cilj programa</a:t>
            </a:r>
            <a:br>
              <a:rPr lang="en-US" sz="2000"/>
            </a:br>
            <a:br>
              <a:rPr lang="en-US" sz="2000"/>
            </a:br>
            <a:r>
              <a:rPr lang="en-US" sz="2000" b="0"/>
              <a:t>Namen tega uvodnega predmeta je opremiti študente s temeljnim pedagoškim znanjem ob uporabi sodobnih učnih orodij in metodologij. Spodbuja se aktivno sodelovanje učencev, da se omogoči globlje razumevanje konceptov Green STEM.</a:t>
            </a:r>
            <a:endParaRPr/>
          </a:p>
        </p:txBody>
      </p:sp>
      <p:pic>
        <p:nvPicPr>
          <p:cNvPr id="252" name="Google Shape;252;p25"/>
          <p:cNvPicPr preferRelativeResize="0">
            <a:picLocks noGrp="1"/>
          </p:cNvPicPr>
          <p:nvPr>
            <p:ph type="pic" idx="2"/>
          </p:nvPr>
        </p:nvPicPr>
        <p:blipFill rotWithShape="1">
          <a:blip r:embed="rId3">
            <a:alphaModFix/>
          </a:blip>
          <a:srcRect t="39" b="28"/>
          <a:stretch/>
        </p:blipFill>
        <p:spPr>
          <a:xfrm>
            <a:off x="794400" y="684300"/>
            <a:ext cx="3777600" cy="3774900"/>
          </a:xfrm>
          <a:prstGeom prst="ellipse">
            <a:avLst/>
          </a:prstGeom>
          <a:noFill/>
          <a:ln w="28575" cap="flat" cmpd="sng">
            <a:solidFill>
              <a:schemeClr val="lt1"/>
            </a:solidFill>
            <a:prstDash val="solid"/>
            <a:round/>
            <a:headEnd type="none" w="sm" len="sm"/>
            <a:tailEnd type="none" w="sm" len="sm"/>
          </a:ln>
        </p:spPr>
      </p:pic>
      <p:sp>
        <p:nvSpPr>
          <p:cNvPr id="253" name="Google Shape;253;p25"/>
          <p:cNvSpPr/>
          <p:nvPr/>
        </p:nvSpPr>
        <p:spPr>
          <a:xfrm>
            <a:off x="720001" y="539988"/>
            <a:ext cx="1400100" cy="1212900"/>
          </a:xfrm>
          <a:prstGeom prst="hexagon">
            <a:avLst>
              <a:gd name="adj" fmla="val 25000"/>
              <a:gd name="vf" fmla="val 115470"/>
            </a:avLst>
          </a:prstGeom>
          <a:solidFill>
            <a:schemeClr val="accent4"/>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Bai Jamjuree"/>
              <a:ea typeface="Bai Jamjuree"/>
              <a:cs typeface="Bai Jamjuree"/>
              <a:sym typeface="Bai Jamjuree"/>
            </a:endParaRPr>
          </a:p>
        </p:txBody>
      </p:sp>
      <p:sp>
        <p:nvSpPr>
          <p:cNvPr id="254" name="Google Shape;254;p25"/>
          <p:cNvSpPr txBox="1">
            <a:spLocks noGrp="1"/>
          </p:cNvSpPr>
          <p:nvPr>
            <p:ph type="title" idx="3"/>
          </p:nvPr>
        </p:nvSpPr>
        <p:spPr>
          <a:xfrm>
            <a:off x="919101" y="690512"/>
            <a:ext cx="1002000" cy="9120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6000"/>
              <a:buNone/>
            </a:pPr>
            <a:r>
              <a:rPr lang="en-US"/>
              <a:t>01</a:t>
            </a:r>
            <a:endParaRPr/>
          </a:p>
        </p:txBody>
      </p:sp>
      <p:pic>
        <p:nvPicPr>
          <p:cNvPr id="255" name="Google Shape;255;p25"/>
          <p:cNvPicPr preferRelativeResize="0"/>
          <p:nvPr/>
        </p:nvPicPr>
        <p:blipFill rotWithShape="1">
          <a:blip r:embed="rId4">
            <a:alphaModFix/>
          </a:blip>
          <a:srcRect/>
          <a:stretch/>
        </p:blipFill>
        <p:spPr>
          <a:xfrm>
            <a:off x="3431740" y="3444870"/>
            <a:ext cx="1004850" cy="1014330"/>
          </a:xfrm>
          <a:prstGeom prst="rect">
            <a:avLst/>
          </a:prstGeom>
          <a:noFill/>
          <a:ln>
            <a:noFill/>
          </a:ln>
        </p:spPr>
      </p:pic>
      <p:pic>
        <p:nvPicPr>
          <p:cNvPr id="256" name="Google Shape;256;p25"/>
          <p:cNvPicPr preferRelativeResize="0"/>
          <p:nvPr/>
        </p:nvPicPr>
        <p:blipFill rotWithShape="1">
          <a:blip r:embed="rId5">
            <a:alphaModFix/>
          </a:blip>
          <a:srcRect/>
          <a:stretch/>
        </p:blipFill>
        <p:spPr>
          <a:xfrm>
            <a:off x="6924063" y="-245825"/>
            <a:ext cx="2057400" cy="157162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261" name="Google Shape;261;p26"/>
          <p:cNvSpPr txBox="1">
            <a:spLocks noGrp="1"/>
          </p:cNvSpPr>
          <p:nvPr>
            <p:ph type="title"/>
          </p:nvPr>
        </p:nvSpPr>
        <p:spPr>
          <a:xfrm>
            <a:off x="98132" y="175703"/>
            <a:ext cx="4248688" cy="5643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000"/>
              <a:buNone/>
            </a:pPr>
            <a:r>
              <a:rPr lang="en-US"/>
              <a:t>Pričakovani rezultati</a:t>
            </a:r>
            <a:endParaRPr/>
          </a:p>
        </p:txBody>
      </p:sp>
      <p:sp>
        <p:nvSpPr>
          <p:cNvPr id="262" name="Google Shape;262;p26"/>
          <p:cNvSpPr txBox="1">
            <a:spLocks noGrp="1"/>
          </p:cNvSpPr>
          <p:nvPr>
            <p:ph type="title" idx="2"/>
          </p:nvPr>
        </p:nvSpPr>
        <p:spPr>
          <a:xfrm>
            <a:off x="721228" y="1707603"/>
            <a:ext cx="1572724" cy="717435"/>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2400"/>
              <a:buNone/>
            </a:pPr>
            <a:r>
              <a:rPr lang="en-US"/>
              <a:t>Pridobivanje znanja</a:t>
            </a:r>
            <a:endParaRPr/>
          </a:p>
        </p:txBody>
      </p:sp>
      <p:sp>
        <p:nvSpPr>
          <p:cNvPr id="263" name="Google Shape;263;p26"/>
          <p:cNvSpPr txBox="1">
            <a:spLocks noGrp="1"/>
          </p:cNvSpPr>
          <p:nvPr>
            <p:ph type="subTitle" idx="1"/>
          </p:nvPr>
        </p:nvSpPr>
        <p:spPr>
          <a:xfrm>
            <a:off x="114987" y="2358932"/>
            <a:ext cx="2851939" cy="1465991"/>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1400"/>
              <a:buNone/>
            </a:pPr>
            <a:r>
              <a:rPr lang="en-US" sz="1600"/>
              <a:t>Od študentov se pričakuje, da bodo pridobili temeljno znanje, ki jim bo omogočilo nadaljnjo specializacijo na področju zelenih disciplin STEM.</a:t>
            </a:r>
            <a:endParaRPr sz="1600"/>
          </a:p>
        </p:txBody>
      </p:sp>
      <p:sp>
        <p:nvSpPr>
          <p:cNvPr id="264" name="Google Shape;264;p26"/>
          <p:cNvSpPr txBox="1">
            <a:spLocks noGrp="1"/>
          </p:cNvSpPr>
          <p:nvPr>
            <p:ph type="title" idx="3"/>
          </p:nvPr>
        </p:nvSpPr>
        <p:spPr>
          <a:xfrm>
            <a:off x="3280607" y="1657765"/>
            <a:ext cx="2336400" cy="986317"/>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2400"/>
              <a:buNone/>
            </a:pPr>
            <a:r>
              <a:rPr lang="en-US"/>
              <a:t>Razširitev metodologij poučevanja</a:t>
            </a:r>
            <a:endParaRPr/>
          </a:p>
        </p:txBody>
      </p:sp>
      <p:sp>
        <p:nvSpPr>
          <p:cNvPr id="265" name="Google Shape;265;p26"/>
          <p:cNvSpPr txBox="1">
            <a:spLocks noGrp="1"/>
          </p:cNvSpPr>
          <p:nvPr>
            <p:ph type="subTitle" idx="4"/>
          </p:nvPr>
        </p:nvSpPr>
        <p:spPr>
          <a:xfrm>
            <a:off x="3272672" y="2571750"/>
            <a:ext cx="2794887" cy="1991718"/>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1400"/>
              <a:buNone/>
            </a:pPr>
            <a:r>
              <a:rPr lang="en-US" sz="1600"/>
              <a:t>Cilj predmeta je razširiti in poglobiti razumevanje sodobnih učnih metod, ki se uporabljajo zlasti v naravoslovju.</a:t>
            </a:r>
            <a:endParaRPr sz="1600"/>
          </a:p>
        </p:txBody>
      </p:sp>
      <p:sp>
        <p:nvSpPr>
          <p:cNvPr id="266" name="Google Shape;266;p26"/>
          <p:cNvSpPr txBox="1">
            <a:spLocks noGrp="1"/>
          </p:cNvSpPr>
          <p:nvPr>
            <p:ph type="title" idx="5"/>
          </p:nvPr>
        </p:nvSpPr>
        <p:spPr>
          <a:xfrm>
            <a:off x="6086372" y="1623223"/>
            <a:ext cx="2336400" cy="5277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2400"/>
              <a:buNone/>
            </a:pPr>
            <a:r>
              <a:rPr lang="en-US"/>
              <a:t>Predpogoji</a:t>
            </a:r>
            <a:endParaRPr/>
          </a:p>
        </p:txBody>
      </p:sp>
      <p:sp>
        <p:nvSpPr>
          <p:cNvPr id="267" name="Google Shape;267;p26"/>
          <p:cNvSpPr txBox="1">
            <a:spLocks noGrp="1"/>
          </p:cNvSpPr>
          <p:nvPr>
            <p:ph type="subTitle" idx="6"/>
          </p:nvPr>
        </p:nvSpPr>
        <p:spPr>
          <a:xfrm>
            <a:off x="6067560" y="2288131"/>
            <a:ext cx="3076440" cy="2694003"/>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1400"/>
              <a:buNone/>
            </a:pPr>
            <a:r>
              <a:rPr lang="en-US" sz="1600"/>
              <a:t>Osnovno poznavanje metodologij poučevanja kemije ter medsebojne povezanosti človeštva in narave bo pripomoglo k uspešnemu razumevanju učnega gradiva.</a:t>
            </a:r>
            <a:endParaRPr sz="1600"/>
          </a:p>
        </p:txBody>
      </p:sp>
      <p:grpSp>
        <p:nvGrpSpPr>
          <p:cNvPr id="268" name="Google Shape;268;p26"/>
          <p:cNvGrpSpPr/>
          <p:nvPr/>
        </p:nvGrpSpPr>
        <p:grpSpPr>
          <a:xfrm>
            <a:off x="1106940" y="851784"/>
            <a:ext cx="801300" cy="694200"/>
            <a:chOff x="943806" y="1162558"/>
            <a:chExt cx="801300" cy="694200"/>
          </a:xfrm>
        </p:grpSpPr>
        <p:sp>
          <p:nvSpPr>
            <p:cNvPr id="269" name="Google Shape;269;p26"/>
            <p:cNvSpPr/>
            <p:nvPr/>
          </p:nvSpPr>
          <p:spPr>
            <a:xfrm>
              <a:off x="943806" y="1162558"/>
              <a:ext cx="801300" cy="694200"/>
            </a:xfrm>
            <a:prstGeom prst="hexagon">
              <a:avLst>
                <a:gd name="adj" fmla="val 25000"/>
                <a:gd name="vf" fmla="val 115470"/>
              </a:avLst>
            </a:prstGeom>
            <a:solidFill>
              <a:srgbClr val="000000"/>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Bai Jamjuree"/>
                <a:ea typeface="Bai Jamjuree"/>
                <a:cs typeface="Bai Jamjuree"/>
                <a:sym typeface="Bai Jamjuree"/>
              </a:endParaRPr>
            </a:p>
          </p:txBody>
        </p:sp>
        <p:pic>
          <p:nvPicPr>
            <p:cNvPr id="270" name="Google Shape;270;p26" descr="Closed book"/>
            <p:cNvPicPr preferRelativeResize="0"/>
            <p:nvPr/>
          </p:nvPicPr>
          <p:blipFill rotWithShape="1">
            <a:blip r:embed="rId3">
              <a:alphaModFix/>
            </a:blip>
            <a:srcRect/>
            <a:stretch/>
          </p:blipFill>
          <p:spPr>
            <a:xfrm>
              <a:off x="1045905" y="1240448"/>
              <a:ext cx="561457" cy="561457"/>
            </a:xfrm>
            <a:prstGeom prst="rect">
              <a:avLst/>
            </a:prstGeom>
            <a:noFill/>
            <a:ln>
              <a:noFill/>
            </a:ln>
          </p:spPr>
        </p:pic>
      </p:grpSp>
      <p:grpSp>
        <p:nvGrpSpPr>
          <p:cNvPr id="271" name="Google Shape;271;p26"/>
          <p:cNvGrpSpPr/>
          <p:nvPr/>
        </p:nvGrpSpPr>
        <p:grpSpPr>
          <a:xfrm>
            <a:off x="3946170" y="851784"/>
            <a:ext cx="801300" cy="694200"/>
            <a:chOff x="3331501" y="1306668"/>
            <a:chExt cx="801300" cy="694200"/>
          </a:xfrm>
        </p:grpSpPr>
        <p:sp>
          <p:nvSpPr>
            <p:cNvPr id="272" name="Google Shape;272;p26"/>
            <p:cNvSpPr/>
            <p:nvPr/>
          </p:nvSpPr>
          <p:spPr>
            <a:xfrm>
              <a:off x="3331501" y="1306668"/>
              <a:ext cx="801300" cy="694200"/>
            </a:xfrm>
            <a:prstGeom prst="hexagon">
              <a:avLst>
                <a:gd name="adj" fmla="val 25000"/>
                <a:gd name="vf" fmla="val 115470"/>
              </a:avLst>
            </a:prstGeom>
            <a:solidFill>
              <a:srgbClr val="000000"/>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Bai Jamjuree"/>
                <a:ea typeface="Bai Jamjuree"/>
                <a:cs typeface="Bai Jamjuree"/>
                <a:sym typeface="Bai Jamjuree"/>
              </a:endParaRPr>
            </a:p>
          </p:txBody>
        </p:sp>
        <p:pic>
          <p:nvPicPr>
            <p:cNvPr id="273" name="Google Shape;273;p26" descr="Open book"/>
            <p:cNvPicPr preferRelativeResize="0"/>
            <p:nvPr/>
          </p:nvPicPr>
          <p:blipFill rotWithShape="1">
            <a:blip r:embed="rId4">
              <a:alphaModFix/>
            </a:blip>
            <a:srcRect/>
            <a:stretch/>
          </p:blipFill>
          <p:spPr>
            <a:xfrm>
              <a:off x="3441942" y="1370707"/>
              <a:ext cx="577435" cy="577435"/>
            </a:xfrm>
            <a:prstGeom prst="rect">
              <a:avLst/>
            </a:prstGeom>
            <a:noFill/>
            <a:ln>
              <a:noFill/>
            </a:ln>
          </p:spPr>
        </p:pic>
      </p:grpSp>
      <p:grpSp>
        <p:nvGrpSpPr>
          <p:cNvPr id="274" name="Google Shape;274;p26"/>
          <p:cNvGrpSpPr/>
          <p:nvPr/>
        </p:nvGrpSpPr>
        <p:grpSpPr>
          <a:xfrm>
            <a:off x="6853922" y="851784"/>
            <a:ext cx="801300" cy="694200"/>
            <a:chOff x="3331501" y="1306668"/>
            <a:chExt cx="801300" cy="694200"/>
          </a:xfrm>
        </p:grpSpPr>
        <p:sp>
          <p:nvSpPr>
            <p:cNvPr id="275" name="Google Shape;275;p26"/>
            <p:cNvSpPr/>
            <p:nvPr/>
          </p:nvSpPr>
          <p:spPr>
            <a:xfrm>
              <a:off x="3331501" y="1306668"/>
              <a:ext cx="801300" cy="694200"/>
            </a:xfrm>
            <a:prstGeom prst="hexagon">
              <a:avLst>
                <a:gd name="adj" fmla="val 25000"/>
                <a:gd name="vf" fmla="val 115470"/>
              </a:avLst>
            </a:prstGeom>
            <a:solidFill>
              <a:srgbClr val="000000"/>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Bai Jamjuree"/>
                <a:ea typeface="Bai Jamjuree"/>
                <a:cs typeface="Bai Jamjuree"/>
                <a:sym typeface="Bai Jamjuree"/>
              </a:endParaRPr>
            </a:p>
          </p:txBody>
        </p:sp>
        <p:pic>
          <p:nvPicPr>
            <p:cNvPr id="276" name="Google Shape;276;p26" descr="Open book"/>
            <p:cNvPicPr preferRelativeResize="0"/>
            <p:nvPr/>
          </p:nvPicPr>
          <p:blipFill rotWithShape="1">
            <a:blip r:embed="rId4">
              <a:alphaModFix/>
            </a:blip>
            <a:srcRect/>
            <a:stretch/>
          </p:blipFill>
          <p:spPr>
            <a:xfrm>
              <a:off x="3441942" y="1370707"/>
              <a:ext cx="577435" cy="577435"/>
            </a:xfrm>
            <a:prstGeom prst="rect">
              <a:avLst/>
            </a:prstGeom>
            <a:noFill/>
            <a:ln>
              <a:noFill/>
            </a:ln>
          </p:spPr>
        </p:pic>
      </p:grpSp>
      <p:sp>
        <p:nvSpPr>
          <p:cNvPr id="277" name="Google Shape;277;p26"/>
          <p:cNvSpPr txBox="1"/>
          <p:nvPr/>
        </p:nvSpPr>
        <p:spPr>
          <a:xfrm>
            <a:off x="114987" y="4043967"/>
            <a:ext cx="3165620" cy="1064522"/>
          </a:xfrm>
          <a:prstGeom prst="rect">
            <a:avLst/>
          </a:prstGeom>
          <a:noFill/>
          <a:ln w="9525" cap="flat" cmpd="sng">
            <a:solidFill>
              <a:srgbClr val="043000"/>
            </a:solidFill>
            <a:prstDash val="solid"/>
            <a:round/>
            <a:headEnd type="none" w="sm" len="sm"/>
            <a:tailEnd type="none" w="sm" len="sm"/>
          </a:ln>
        </p:spPr>
        <p:txBody>
          <a:bodyPr spcFirstLastPara="1" wrap="square" lIns="91425" tIns="45700" rIns="91425" bIns="45700" anchor="t" anchorCtr="0">
            <a:spAutoFit/>
          </a:bodyPr>
          <a:lstStyle/>
          <a:p>
            <a:pPr marL="0" marR="0" lvl="0" indent="252095" algn="ctr" rtl="0">
              <a:lnSpc>
                <a:spcPct val="115000"/>
              </a:lnSpc>
              <a:spcBef>
                <a:spcPts val="0"/>
              </a:spcBef>
              <a:spcAft>
                <a:spcPts val="0"/>
              </a:spcAft>
              <a:buNone/>
            </a:pPr>
            <a:r>
              <a:rPr lang="en-US" sz="1400" b="1" i="0" u="none" strike="noStrike" cap="none">
                <a:solidFill>
                  <a:schemeClr val="dk1"/>
                </a:solidFill>
                <a:latin typeface="Bai Jamjuree"/>
                <a:ea typeface="Bai Jamjuree"/>
                <a:cs typeface="Bai Jamjuree"/>
                <a:sym typeface="Bai Jamjuree"/>
              </a:rPr>
              <a:t>Trajanje programa</a:t>
            </a:r>
            <a:r>
              <a:rPr lang="en-US" sz="1400" b="0" i="0" u="none" strike="noStrike" cap="none">
                <a:solidFill>
                  <a:schemeClr val="dk1"/>
                </a:solidFill>
                <a:latin typeface="Bai Jamjuree"/>
                <a:ea typeface="Bai Jamjuree"/>
                <a:cs typeface="Bai Jamjuree"/>
                <a:sym typeface="Bai Jamjuree"/>
              </a:rPr>
              <a:t>: </a:t>
            </a:r>
            <a:endParaRPr/>
          </a:p>
          <a:p>
            <a:pPr marL="0" marR="0" lvl="0" indent="252095" algn="ctr" rtl="0">
              <a:lnSpc>
                <a:spcPct val="115000"/>
              </a:lnSpc>
              <a:spcBef>
                <a:spcPts val="5"/>
              </a:spcBef>
              <a:spcAft>
                <a:spcPts val="0"/>
              </a:spcAft>
              <a:buNone/>
            </a:pPr>
            <a:r>
              <a:rPr lang="en-US" sz="1400" b="0" i="0" u="none" strike="noStrike" cap="none">
                <a:solidFill>
                  <a:schemeClr val="dk1"/>
                </a:solidFill>
                <a:latin typeface="Bai Jamjuree"/>
                <a:ea typeface="Bai Jamjuree"/>
                <a:cs typeface="Bai Jamjuree"/>
                <a:sym typeface="Bai Jamjuree"/>
              </a:rPr>
              <a:t>45 ur predavanj, od tega 30 ur predavanj in 15 ur vaj/seminarjev/.</a:t>
            </a:r>
            <a:endParaRPr/>
          </a:p>
        </p:txBody>
      </p:sp>
      <p:sp>
        <p:nvSpPr>
          <p:cNvPr id="278" name="Google Shape;278;p26"/>
          <p:cNvSpPr txBox="1"/>
          <p:nvPr/>
        </p:nvSpPr>
        <p:spPr>
          <a:xfrm>
            <a:off x="3545836" y="4628191"/>
            <a:ext cx="2686876" cy="353943"/>
          </a:xfrm>
          <a:prstGeom prst="rect">
            <a:avLst/>
          </a:prstGeom>
          <a:noFill/>
          <a:ln w="9525" cap="flat" cmpd="sng">
            <a:solidFill>
              <a:srgbClr val="043000"/>
            </a:solidFill>
            <a:prstDash val="solid"/>
            <a:round/>
            <a:headEnd type="none" w="sm" len="sm"/>
            <a:tailEnd type="none" w="sm" len="sm"/>
          </a:ln>
        </p:spPr>
        <p:txBody>
          <a:bodyPr spcFirstLastPara="1" wrap="square" lIns="91425" tIns="45700" rIns="91425" bIns="45700" anchor="t" anchorCtr="0">
            <a:spAutoFit/>
          </a:bodyPr>
          <a:lstStyle/>
          <a:p>
            <a:pPr marL="0" marR="0" lvl="0" indent="252095" algn="ctr" rtl="0">
              <a:lnSpc>
                <a:spcPct val="115000"/>
              </a:lnSpc>
              <a:spcBef>
                <a:spcPts val="0"/>
              </a:spcBef>
              <a:spcAft>
                <a:spcPts val="0"/>
              </a:spcAft>
              <a:buNone/>
            </a:pPr>
            <a:r>
              <a:rPr lang="en-US" sz="1600" b="1" i="0" u="none" strike="noStrike" cap="none">
                <a:solidFill>
                  <a:schemeClr val="dk1"/>
                </a:solidFill>
                <a:latin typeface="Bai Jamjuree"/>
                <a:ea typeface="Bai Jamjuree"/>
                <a:cs typeface="Bai Jamjuree"/>
                <a:sym typeface="Bai Jamjuree"/>
              </a:rPr>
              <a:t>ECTS</a:t>
            </a:r>
            <a:r>
              <a:rPr lang="en-US" sz="1600" b="0" i="0" u="none" strike="noStrike" cap="none">
                <a:solidFill>
                  <a:schemeClr val="dk1"/>
                </a:solidFill>
                <a:latin typeface="Bai Jamjuree"/>
                <a:ea typeface="Bai Jamjuree"/>
                <a:cs typeface="Bai Jamjuree"/>
                <a:sym typeface="Bai Jamjuree"/>
              </a:rPr>
              <a:t>: 3 kreditne točke.</a:t>
            </a:r>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82"/>
        <p:cNvGrpSpPr/>
        <p:nvPr/>
      </p:nvGrpSpPr>
      <p:grpSpPr>
        <a:xfrm>
          <a:off x="0" y="0"/>
          <a:ext cx="0" cy="0"/>
          <a:chOff x="0" y="0"/>
          <a:chExt cx="0" cy="0"/>
        </a:xfrm>
      </p:grpSpPr>
      <p:sp>
        <p:nvSpPr>
          <p:cNvPr id="283" name="Google Shape;283;p27"/>
          <p:cNvSpPr txBox="1">
            <a:spLocks noGrp="1"/>
          </p:cNvSpPr>
          <p:nvPr>
            <p:ph type="title"/>
          </p:nvPr>
        </p:nvSpPr>
        <p:spPr>
          <a:xfrm rot="-928">
            <a:off x="122143" y="2572525"/>
            <a:ext cx="5734373" cy="2396164"/>
          </a:xfrm>
          <a:prstGeom prst="rect">
            <a:avLst/>
          </a:prstGeom>
          <a:solidFill>
            <a:schemeClr val="accent4"/>
          </a:solid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1800"/>
              <a:buNone/>
            </a:pPr>
            <a:r>
              <a:rPr lang="en-US" b="0"/>
              <a:t>Program predmeta "Inovativni tečaj zelenega STEM-a za usposabljanje študentov" vključuje </a:t>
            </a:r>
            <a:r>
              <a:rPr lang="en-US"/>
              <a:t>predavanja </a:t>
            </a:r>
            <a:r>
              <a:rPr lang="en-US" b="0"/>
              <a:t>in seminarske vaje.</a:t>
            </a:r>
            <a:br>
              <a:rPr lang="en-US"/>
            </a:br>
            <a:br>
              <a:rPr lang="en-US"/>
            </a:br>
            <a:r>
              <a:rPr lang="en-US"/>
              <a:t>A) PREDAVANJA</a:t>
            </a:r>
            <a:br>
              <a:rPr lang="en-US"/>
            </a:br>
            <a:r>
              <a:rPr lang="en-US" b="0" i="1"/>
              <a:t>Tečaj predavanj je strukturiran v 2 modula s skupnim trajanjem 30 študijskih ur.</a:t>
            </a:r>
            <a:endParaRPr/>
          </a:p>
        </p:txBody>
      </p:sp>
      <p:sp>
        <p:nvSpPr>
          <p:cNvPr id="284" name="Google Shape;284;p27"/>
          <p:cNvSpPr txBox="1">
            <a:spLocks noGrp="1"/>
          </p:cNvSpPr>
          <p:nvPr>
            <p:ph type="subTitle" idx="1"/>
          </p:nvPr>
        </p:nvSpPr>
        <p:spPr>
          <a:xfrm>
            <a:off x="-301554" y="538719"/>
            <a:ext cx="6581765" cy="15960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1200"/>
              <a:buNone/>
            </a:pPr>
            <a:r>
              <a:rPr lang="en-US" sz="3600" b="1">
                <a:latin typeface="Figtree"/>
                <a:ea typeface="Figtree"/>
                <a:cs typeface="Figtree"/>
                <a:sym typeface="Figtree"/>
              </a:rPr>
              <a:t>II. VSEBINA IZOBRAŽEVALNEGA PROGRAMA</a:t>
            </a:r>
            <a:endParaRPr/>
          </a:p>
        </p:txBody>
      </p:sp>
      <p:pic>
        <p:nvPicPr>
          <p:cNvPr id="285" name="Google Shape;285;p27"/>
          <p:cNvPicPr preferRelativeResize="0">
            <a:picLocks noGrp="1"/>
          </p:cNvPicPr>
          <p:nvPr>
            <p:ph type="pic" idx="2"/>
          </p:nvPr>
        </p:nvPicPr>
        <p:blipFill rotWithShape="1">
          <a:blip r:embed="rId3">
            <a:alphaModFix/>
          </a:blip>
          <a:srcRect l="4320" t="2061" r="4312" b="11671"/>
          <a:stretch/>
        </p:blipFill>
        <p:spPr>
          <a:xfrm>
            <a:off x="6031925" y="0"/>
            <a:ext cx="3112200" cy="5143500"/>
          </a:xfrm>
          <a:prstGeom prst="rect">
            <a:avLst/>
          </a:prstGeom>
          <a:noFill/>
          <a:ln w="28575" cap="flat" cmpd="sng">
            <a:solidFill>
              <a:schemeClr val="lt1"/>
            </a:solidFill>
            <a:prstDash val="solid"/>
            <a:round/>
            <a:headEnd type="none" w="sm" len="sm"/>
            <a:tailEnd type="none" w="sm" len="sm"/>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sp>
        <p:nvSpPr>
          <p:cNvPr id="290" name="Google Shape;290;p28"/>
          <p:cNvSpPr txBox="1">
            <a:spLocks noGrp="1"/>
          </p:cNvSpPr>
          <p:nvPr>
            <p:ph type="title"/>
          </p:nvPr>
        </p:nvSpPr>
        <p:spPr>
          <a:xfrm rot="290">
            <a:off x="983908" y="61359"/>
            <a:ext cx="7896267" cy="15111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9600"/>
              <a:buNone/>
            </a:pPr>
            <a:r>
              <a:rPr lang="en-US" sz="3200"/>
              <a:t>Modul A1: </a:t>
            </a:r>
            <a:br>
              <a:rPr lang="en-US" sz="3200"/>
            </a:br>
            <a:r>
              <a:rPr lang="en-US" sz="3200" b="0"/>
              <a:t>METODE POUČEVANJA NARAVOSLOVJA V ZELENEM STEBLU</a:t>
            </a:r>
            <a:endParaRPr/>
          </a:p>
        </p:txBody>
      </p:sp>
      <p:sp>
        <p:nvSpPr>
          <p:cNvPr id="291" name="Google Shape;291;p28"/>
          <p:cNvSpPr txBox="1">
            <a:spLocks noGrp="1"/>
          </p:cNvSpPr>
          <p:nvPr>
            <p:ph type="subTitle" idx="1"/>
          </p:nvPr>
        </p:nvSpPr>
        <p:spPr>
          <a:xfrm>
            <a:off x="781384" y="1819597"/>
            <a:ext cx="6847709" cy="1456497"/>
          </a:xfrm>
          <a:prstGeom prst="rect">
            <a:avLst/>
          </a:prstGeom>
          <a:solidFill>
            <a:schemeClr val="accent4"/>
          </a:solid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1200"/>
              <a:buNone/>
            </a:pPr>
            <a:r>
              <a:rPr lang="en-US" sz="1800" b="1"/>
              <a:t>Cilj modula</a:t>
            </a:r>
            <a:r>
              <a:rPr lang="en-US" sz="1800"/>
              <a:t>: Cilj: Cilj tega modula je seznaniti študente z učinkovitimi metodologijami poučevanja, ki so posebej prilagojene naravoslovju v okviru cilja zelenega STEM-a in spodbujajo znanstveno pismenost v odnosu med človekom in naravo.</a:t>
            </a:r>
            <a:endParaRPr sz="1800"/>
          </a:p>
        </p:txBody>
      </p:sp>
      <p:pic>
        <p:nvPicPr>
          <p:cNvPr id="292" name="Google Shape;292;p28"/>
          <p:cNvPicPr preferRelativeResize="0"/>
          <p:nvPr/>
        </p:nvPicPr>
        <p:blipFill rotWithShape="1">
          <a:blip r:embed="rId3">
            <a:alphaModFix/>
          </a:blip>
          <a:srcRect/>
          <a:stretch/>
        </p:blipFill>
        <p:spPr>
          <a:xfrm rot="10800000">
            <a:off x="7744150" y="2082125"/>
            <a:ext cx="1628600" cy="1785950"/>
          </a:xfrm>
          <a:prstGeom prst="rect">
            <a:avLst/>
          </a:prstGeom>
          <a:noFill/>
          <a:ln>
            <a:noFill/>
          </a:ln>
        </p:spPr>
      </p:pic>
      <p:grpSp>
        <p:nvGrpSpPr>
          <p:cNvPr id="293" name="Google Shape;293;p28"/>
          <p:cNvGrpSpPr/>
          <p:nvPr/>
        </p:nvGrpSpPr>
        <p:grpSpPr>
          <a:xfrm>
            <a:off x="1514907" y="3132280"/>
            <a:ext cx="5501028" cy="1950195"/>
            <a:chOff x="-216332" y="2268778"/>
            <a:chExt cx="9538011" cy="3245068"/>
          </a:xfrm>
        </p:grpSpPr>
        <p:sp>
          <p:nvSpPr>
            <p:cNvPr id="294" name="Google Shape;294;p28"/>
            <p:cNvSpPr/>
            <p:nvPr/>
          </p:nvSpPr>
          <p:spPr>
            <a:xfrm>
              <a:off x="831066" y="3152999"/>
              <a:ext cx="153881" cy="134256"/>
            </a:xfrm>
            <a:custGeom>
              <a:avLst/>
              <a:gdLst/>
              <a:ahLst/>
              <a:cxnLst/>
              <a:rect l="l" t="t" r="r" b="b"/>
              <a:pathLst>
                <a:path w="4783" h="4173" extrusionOk="0">
                  <a:moveTo>
                    <a:pt x="3207" y="844"/>
                  </a:moveTo>
                  <a:cubicBezTo>
                    <a:pt x="3226" y="844"/>
                    <a:pt x="3245" y="852"/>
                    <a:pt x="3263" y="870"/>
                  </a:cubicBezTo>
                  <a:cubicBezTo>
                    <a:pt x="3833" y="1313"/>
                    <a:pt x="3833" y="2137"/>
                    <a:pt x="3326" y="2580"/>
                  </a:cubicBezTo>
                  <a:cubicBezTo>
                    <a:pt x="3283" y="2610"/>
                    <a:pt x="3240" y="2623"/>
                    <a:pt x="3200" y="2623"/>
                  </a:cubicBezTo>
                  <a:cubicBezTo>
                    <a:pt x="3033" y="2623"/>
                    <a:pt x="2913" y="2397"/>
                    <a:pt x="3041" y="2295"/>
                  </a:cubicBezTo>
                  <a:cubicBezTo>
                    <a:pt x="3389" y="1978"/>
                    <a:pt x="3421" y="1408"/>
                    <a:pt x="3104" y="1092"/>
                  </a:cubicBezTo>
                  <a:cubicBezTo>
                    <a:pt x="3053" y="989"/>
                    <a:pt x="3127" y="844"/>
                    <a:pt x="3207" y="844"/>
                  </a:cubicBezTo>
                  <a:close/>
                  <a:moveTo>
                    <a:pt x="2038" y="0"/>
                  </a:moveTo>
                  <a:cubicBezTo>
                    <a:pt x="1155" y="0"/>
                    <a:pt x="276" y="508"/>
                    <a:pt x="32" y="1408"/>
                  </a:cubicBezTo>
                  <a:cubicBezTo>
                    <a:pt x="64" y="1440"/>
                    <a:pt x="64" y="1472"/>
                    <a:pt x="96" y="1503"/>
                  </a:cubicBezTo>
                  <a:cubicBezTo>
                    <a:pt x="222" y="1693"/>
                    <a:pt x="96" y="1852"/>
                    <a:pt x="1" y="1915"/>
                  </a:cubicBezTo>
                  <a:cubicBezTo>
                    <a:pt x="1" y="3055"/>
                    <a:pt x="982" y="4100"/>
                    <a:pt x="2122" y="4163"/>
                  </a:cubicBezTo>
                  <a:cubicBezTo>
                    <a:pt x="2186" y="4169"/>
                    <a:pt x="2250" y="4172"/>
                    <a:pt x="2315" y="4172"/>
                  </a:cubicBezTo>
                  <a:cubicBezTo>
                    <a:pt x="3307" y="4172"/>
                    <a:pt x="4351" y="3498"/>
                    <a:pt x="4529" y="2517"/>
                  </a:cubicBezTo>
                  <a:cubicBezTo>
                    <a:pt x="4783" y="1345"/>
                    <a:pt x="4054" y="331"/>
                    <a:pt x="3009" y="15"/>
                  </a:cubicBezTo>
                  <a:cubicBezTo>
                    <a:pt x="3009" y="69"/>
                    <a:pt x="2938" y="148"/>
                    <a:pt x="2858" y="148"/>
                  </a:cubicBezTo>
                  <a:cubicBezTo>
                    <a:pt x="2845" y="148"/>
                    <a:pt x="2832" y="146"/>
                    <a:pt x="2819" y="141"/>
                  </a:cubicBezTo>
                  <a:cubicBezTo>
                    <a:pt x="2570" y="46"/>
                    <a:pt x="2304" y="0"/>
                    <a:pt x="2038" y="0"/>
                  </a:cubicBezTo>
                  <a:close/>
                </a:path>
              </a:pathLst>
            </a:custGeom>
            <a:solidFill>
              <a:srgbClr val="79C8C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295" name="Google Shape;295;p28"/>
            <p:cNvSpPr/>
            <p:nvPr/>
          </p:nvSpPr>
          <p:spPr>
            <a:xfrm>
              <a:off x="444935" y="2268778"/>
              <a:ext cx="1102423" cy="1035020"/>
            </a:xfrm>
            <a:custGeom>
              <a:avLst/>
              <a:gdLst/>
              <a:ahLst/>
              <a:cxnLst/>
              <a:rect l="l" t="t" r="r" b="b"/>
              <a:pathLst>
                <a:path w="34266" h="32171" extrusionOk="0">
                  <a:moveTo>
                    <a:pt x="3737" y="529"/>
                  </a:moveTo>
                  <a:cubicBezTo>
                    <a:pt x="4769" y="529"/>
                    <a:pt x="5814" y="949"/>
                    <a:pt x="6397" y="1847"/>
                  </a:cubicBezTo>
                  <a:cubicBezTo>
                    <a:pt x="7252" y="3082"/>
                    <a:pt x="6872" y="4919"/>
                    <a:pt x="5732" y="5837"/>
                  </a:cubicBezTo>
                  <a:cubicBezTo>
                    <a:pt x="5242" y="6214"/>
                    <a:pt x="4638" y="6392"/>
                    <a:pt x="4025" y="6392"/>
                  </a:cubicBezTo>
                  <a:cubicBezTo>
                    <a:pt x="3094" y="6392"/>
                    <a:pt x="2144" y="5981"/>
                    <a:pt x="1552" y="5236"/>
                  </a:cubicBezTo>
                  <a:cubicBezTo>
                    <a:pt x="507" y="3905"/>
                    <a:pt x="1013" y="1974"/>
                    <a:pt x="2280" y="960"/>
                  </a:cubicBezTo>
                  <a:cubicBezTo>
                    <a:pt x="2375" y="897"/>
                    <a:pt x="2407" y="802"/>
                    <a:pt x="2375" y="739"/>
                  </a:cubicBezTo>
                  <a:lnTo>
                    <a:pt x="2502" y="739"/>
                  </a:lnTo>
                  <a:cubicBezTo>
                    <a:pt x="2890" y="600"/>
                    <a:pt x="3312" y="529"/>
                    <a:pt x="3737" y="529"/>
                  </a:cubicBezTo>
                  <a:close/>
                  <a:moveTo>
                    <a:pt x="16709" y="2176"/>
                  </a:moveTo>
                  <a:cubicBezTo>
                    <a:pt x="19096" y="2176"/>
                    <a:pt x="20264" y="4835"/>
                    <a:pt x="20617" y="6977"/>
                  </a:cubicBezTo>
                  <a:cubicBezTo>
                    <a:pt x="19983" y="7072"/>
                    <a:pt x="19350" y="7199"/>
                    <a:pt x="18716" y="7294"/>
                  </a:cubicBezTo>
                  <a:cubicBezTo>
                    <a:pt x="17070" y="6154"/>
                    <a:pt x="15360" y="5077"/>
                    <a:pt x="13586" y="4127"/>
                  </a:cubicBezTo>
                  <a:cubicBezTo>
                    <a:pt x="14219" y="3177"/>
                    <a:pt x="15011" y="2449"/>
                    <a:pt x="16120" y="2227"/>
                  </a:cubicBezTo>
                  <a:cubicBezTo>
                    <a:pt x="16324" y="2192"/>
                    <a:pt x="16520" y="2176"/>
                    <a:pt x="16709" y="2176"/>
                  </a:cubicBezTo>
                  <a:close/>
                  <a:moveTo>
                    <a:pt x="20712" y="7706"/>
                  </a:moveTo>
                  <a:lnTo>
                    <a:pt x="20712" y="7832"/>
                  </a:lnTo>
                  <a:cubicBezTo>
                    <a:pt x="20743" y="8181"/>
                    <a:pt x="20743" y="8497"/>
                    <a:pt x="20775" y="8846"/>
                  </a:cubicBezTo>
                  <a:cubicBezTo>
                    <a:pt x="20395" y="8529"/>
                    <a:pt x="19952" y="8212"/>
                    <a:pt x="19508" y="7864"/>
                  </a:cubicBezTo>
                  <a:cubicBezTo>
                    <a:pt x="19920" y="7832"/>
                    <a:pt x="20300" y="7737"/>
                    <a:pt x="20712" y="7706"/>
                  </a:cubicBezTo>
                  <a:close/>
                  <a:moveTo>
                    <a:pt x="13174" y="4761"/>
                  </a:moveTo>
                  <a:cubicBezTo>
                    <a:pt x="14726" y="5616"/>
                    <a:pt x="16278" y="6502"/>
                    <a:pt x="17735" y="7516"/>
                  </a:cubicBezTo>
                  <a:cubicBezTo>
                    <a:pt x="15518" y="8022"/>
                    <a:pt x="13333" y="8782"/>
                    <a:pt x="11243" y="9764"/>
                  </a:cubicBezTo>
                  <a:cubicBezTo>
                    <a:pt x="11433" y="9099"/>
                    <a:pt x="11686" y="8402"/>
                    <a:pt x="11908" y="7769"/>
                  </a:cubicBezTo>
                  <a:cubicBezTo>
                    <a:pt x="12224" y="6914"/>
                    <a:pt x="12636" y="5774"/>
                    <a:pt x="13174" y="4761"/>
                  </a:cubicBezTo>
                  <a:close/>
                  <a:moveTo>
                    <a:pt x="31194" y="6914"/>
                  </a:moveTo>
                  <a:cubicBezTo>
                    <a:pt x="32587" y="7199"/>
                    <a:pt x="33728" y="8339"/>
                    <a:pt x="33538" y="9828"/>
                  </a:cubicBezTo>
                  <a:cubicBezTo>
                    <a:pt x="33331" y="11094"/>
                    <a:pt x="32166" y="11868"/>
                    <a:pt x="30985" y="11868"/>
                  </a:cubicBezTo>
                  <a:cubicBezTo>
                    <a:pt x="30896" y="11868"/>
                    <a:pt x="30808" y="11863"/>
                    <a:pt x="30719" y="11854"/>
                  </a:cubicBezTo>
                  <a:cubicBezTo>
                    <a:pt x="29421" y="11728"/>
                    <a:pt x="28566" y="10683"/>
                    <a:pt x="28661" y="9353"/>
                  </a:cubicBezTo>
                  <a:cubicBezTo>
                    <a:pt x="28692" y="7927"/>
                    <a:pt x="29801" y="6946"/>
                    <a:pt x="31194" y="6914"/>
                  </a:cubicBezTo>
                  <a:close/>
                  <a:moveTo>
                    <a:pt x="7189" y="2195"/>
                  </a:moveTo>
                  <a:cubicBezTo>
                    <a:pt x="9089" y="2860"/>
                    <a:pt x="10926" y="3652"/>
                    <a:pt x="12668" y="4539"/>
                  </a:cubicBezTo>
                  <a:cubicBezTo>
                    <a:pt x="12541" y="4697"/>
                    <a:pt x="12478" y="4856"/>
                    <a:pt x="12383" y="5014"/>
                  </a:cubicBezTo>
                  <a:cubicBezTo>
                    <a:pt x="11559" y="6597"/>
                    <a:pt x="10926" y="8339"/>
                    <a:pt x="10451" y="10144"/>
                  </a:cubicBezTo>
                  <a:cubicBezTo>
                    <a:pt x="9342" y="10714"/>
                    <a:pt x="7949" y="11506"/>
                    <a:pt x="6651" y="12488"/>
                  </a:cubicBezTo>
                  <a:cubicBezTo>
                    <a:pt x="5447" y="10714"/>
                    <a:pt x="4434" y="8846"/>
                    <a:pt x="3547" y="6914"/>
                  </a:cubicBezTo>
                  <a:lnTo>
                    <a:pt x="3547" y="6914"/>
                  </a:lnTo>
                  <a:cubicBezTo>
                    <a:pt x="3730" y="6941"/>
                    <a:pt x="3914" y="6955"/>
                    <a:pt x="4096" y="6955"/>
                  </a:cubicBezTo>
                  <a:cubicBezTo>
                    <a:pt x="4763" y="6955"/>
                    <a:pt x="5413" y="6767"/>
                    <a:pt x="5985" y="6344"/>
                  </a:cubicBezTo>
                  <a:cubicBezTo>
                    <a:pt x="7252" y="5457"/>
                    <a:pt x="7759" y="3620"/>
                    <a:pt x="7189" y="2195"/>
                  </a:cubicBezTo>
                  <a:close/>
                  <a:moveTo>
                    <a:pt x="25238" y="7452"/>
                  </a:moveTo>
                  <a:cubicBezTo>
                    <a:pt x="26411" y="7452"/>
                    <a:pt x="27583" y="7507"/>
                    <a:pt x="28756" y="7611"/>
                  </a:cubicBezTo>
                  <a:cubicBezTo>
                    <a:pt x="27774" y="9099"/>
                    <a:pt x="27964" y="11664"/>
                    <a:pt x="29991" y="12298"/>
                  </a:cubicBezTo>
                  <a:cubicBezTo>
                    <a:pt x="29294" y="13469"/>
                    <a:pt x="28471" y="14515"/>
                    <a:pt x="27520" y="15465"/>
                  </a:cubicBezTo>
                  <a:cubicBezTo>
                    <a:pt x="26602" y="14356"/>
                    <a:pt x="25620" y="13279"/>
                    <a:pt x="24607" y="12298"/>
                  </a:cubicBezTo>
                  <a:cubicBezTo>
                    <a:pt x="23593" y="11253"/>
                    <a:pt x="22517" y="10271"/>
                    <a:pt x="21408" y="9353"/>
                  </a:cubicBezTo>
                  <a:cubicBezTo>
                    <a:pt x="21377" y="8846"/>
                    <a:pt x="21345" y="8244"/>
                    <a:pt x="21250" y="7674"/>
                  </a:cubicBezTo>
                  <a:cubicBezTo>
                    <a:pt x="22579" y="7523"/>
                    <a:pt x="23909" y="7452"/>
                    <a:pt x="25238" y="7452"/>
                  </a:cubicBezTo>
                  <a:close/>
                  <a:moveTo>
                    <a:pt x="10261" y="10999"/>
                  </a:moveTo>
                  <a:cubicBezTo>
                    <a:pt x="10039" y="11728"/>
                    <a:pt x="9881" y="12488"/>
                    <a:pt x="9786" y="13248"/>
                  </a:cubicBezTo>
                  <a:cubicBezTo>
                    <a:pt x="9627" y="14103"/>
                    <a:pt x="9501" y="15053"/>
                    <a:pt x="9406" y="15940"/>
                  </a:cubicBezTo>
                  <a:cubicBezTo>
                    <a:pt x="8551" y="14990"/>
                    <a:pt x="7759" y="14008"/>
                    <a:pt x="6999" y="12931"/>
                  </a:cubicBezTo>
                  <a:cubicBezTo>
                    <a:pt x="8044" y="12203"/>
                    <a:pt x="9184" y="11538"/>
                    <a:pt x="10261" y="10999"/>
                  </a:cubicBezTo>
                  <a:close/>
                  <a:moveTo>
                    <a:pt x="21408" y="10271"/>
                  </a:moveTo>
                  <a:cubicBezTo>
                    <a:pt x="21503" y="10303"/>
                    <a:pt x="21535" y="10398"/>
                    <a:pt x="21598" y="10429"/>
                  </a:cubicBezTo>
                  <a:cubicBezTo>
                    <a:pt x="23562" y="12108"/>
                    <a:pt x="25399" y="13913"/>
                    <a:pt x="26982" y="15940"/>
                  </a:cubicBezTo>
                  <a:cubicBezTo>
                    <a:pt x="25050" y="17713"/>
                    <a:pt x="22707" y="19012"/>
                    <a:pt x="20300" y="20120"/>
                  </a:cubicBezTo>
                  <a:cubicBezTo>
                    <a:pt x="21028" y="17111"/>
                    <a:pt x="21408" y="14040"/>
                    <a:pt x="21408" y="10873"/>
                  </a:cubicBezTo>
                  <a:lnTo>
                    <a:pt x="21408" y="10271"/>
                  </a:lnTo>
                  <a:close/>
                  <a:moveTo>
                    <a:pt x="18526" y="8086"/>
                  </a:moveTo>
                  <a:cubicBezTo>
                    <a:pt x="19318" y="8656"/>
                    <a:pt x="20078" y="9258"/>
                    <a:pt x="20807" y="9828"/>
                  </a:cubicBezTo>
                  <a:cubicBezTo>
                    <a:pt x="20870" y="11506"/>
                    <a:pt x="20743" y="13153"/>
                    <a:pt x="20585" y="14831"/>
                  </a:cubicBezTo>
                  <a:cubicBezTo>
                    <a:pt x="20395" y="16731"/>
                    <a:pt x="20015" y="18632"/>
                    <a:pt x="19540" y="20500"/>
                  </a:cubicBezTo>
                  <a:cubicBezTo>
                    <a:pt x="19191" y="20658"/>
                    <a:pt x="18811" y="20817"/>
                    <a:pt x="18400" y="20975"/>
                  </a:cubicBezTo>
                  <a:cubicBezTo>
                    <a:pt x="17861" y="21197"/>
                    <a:pt x="17165" y="21482"/>
                    <a:pt x="16373" y="21767"/>
                  </a:cubicBezTo>
                  <a:cubicBezTo>
                    <a:pt x="15011" y="20912"/>
                    <a:pt x="13649" y="19962"/>
                    <a:pt x="12414" y="18948"/>
                  </a:cubicBezTo>
                  <a:cubicBezTo>
                    <a:pt x="11559" y="18220"/>
                    <a:pt x="10767" y="17428"/>
                    <a:pt x="9976" y="16636"/>
                  </a:cubicBezTo>
                  <a:cubicBezTo>
                    <a:pt x="10039" y="16003"/>
                    <a:pt x="10102" y="15433"/>
                    <a:pt x="10166" y="14831"/>
                  </a:cubicBezTo>
                  <a:cubicBezTo>
                    <a:pt x="10324" y="13406"/>
                    <a:pt x="10609" y="12013"/>
                    <a:pt x="10958" y="10619"/>
                  </a:cubicBezTo>
                  <a:cubicBezTo>
                    <a:pt x="11844" y="10239"/>
                    <a:pt x="12668" y="9891"/>
                    <a:pt x="13333" y="9606"/>
                  </a:cubicBezTo>
                  <a:cubicBezTo>
                    <a:pt x="15043" y="8941"/>
                    <a:pt x="16785" y="8466"/>
                    <a:pt x="18526" y="8086"/>
                  </a:cubicBezTo>
                  <a:close/>
                  <a:moveTo>
                    <a:pt x="19318" y="21323"/>
                  </a:moveTo>
                  <a:cubicBezTo>
                    <a:pt x="19160" y="21925"/>
                    <a:pt x="19001" y="22463"/>
                    <a:pt x="18811" y="23065"/>
                  </a:cubicBezTo>
                  <a:cubicBezTo>
                    <a:pt x="18241" y="22780"/>
                    <a:pt x="17703" y="22463"/>
                    <a:pt x="17133" y="22178"/>
                  </a:cubicBezTo>
                  <a:cubicBezTo>
                    <a:pt x="17196" y="22178"/>
                    <a:pt x="17228" y="22147"/>
                    <a:pt x="17260" y="22147"/>
                  </a:cubicBezTo>
                  <a:cubicBezTo>
                    <a:pt x="17925" y="21862"/>
                    <a:pt x="18653" y="21608"/>
                    <a:pt x="19318" y="21323"/>
                  </a:cubicBezTo>
                  <a:close/>
                  <a:moveTo>
                    <a:pt x="9976" y="17428"/>
                  </a:moveTo>
                  <a:lnTo>
                    <a:pt x="9976" y="17428"/>
                  </a:lnTo>
                  <a:cubicBezTo>
                    <a:pt x="11211" y="18695"/>
                    <a:pt x="12541" y="19867"/>
                    <a:pt x="13966" y="20880"/>
                  </a:cubicBezTo>
                  <a:cubicBezTo>
                    <a:pt x="14536" y="21292"/>
                    <a:pt x="15106" y="21672"/>
                    <a:pt x="15676" y="22020"/>
                  </a:cubicBezTo>
                  <a:cubicBezTo>
                    <a:pt x="14061" y="22622"/>
                    <a:pt x="12098" y="23223"/>
                    <a:pt x="10261" y="23540"/>
                  </a:cubicBezTo>
                  <a:cubicBezTo>
                    <a:pt x="9944" y="21513"/>
                    <a:pt x="9849" y="19423"/>
                    <a:pt x="9976" y="17428"/>
                  </a:cubicBezTo>
                  <a:close/>
                  <a:moveTo>
                    <a:pt x="6492" y="13311"/>
                  </a:moveTo>
                  <a:cubicBezTo>
                    <a:pt x="7347" y="14546"/>
                    <a:pt x="8297" y="15686"/>
                    <a:pt x="9342" y="16795"/>
                  </a:cubicBezTo>
                  <a:cubicBezTo>
                    <a:pt x="9184" y="19075"/>
                    <a:pt x="9216" y="21450"/>
                    <a:pt x="9627" y="23667"/>
                  </a:cubicBezTo>
                  <a:cubicBezTo>
                    <a:pt x="9043" y="23739"/>
                    <a:pt x="8471" y="23780"/>
                    <a:pt x="7921" y="23780"/>
                  </a:cubicBezTo>
                  <a:cubicBezTo>
                    <a:pt x="5578" y="23780"/>
                    <a:pt x="3644" y="23030"/>
                    <a:pt x="2977" y="20722"/>
                  </a:cubicBezTo>
                  <a:cubicBezTo>
                    <a:pt x="2090" y="17808"/>
                    <a:pt x="3959" y="15275"/>
                    <a:pt x="6492" y="13311"/>
                  </a:cubicBezTo>
                  <a:close/>
                  <a:moveTo>
                    <a:pt x="27394" y="16541"/>
                  </a:moveTo>
                  <a:cubicBezTo>
                    <a:pt x="27425" y="16573"/>
                    <a:pt x="27520" y="16668"/>
                    <a:pt x="27552" y="16731"/>
                  </a:cubicBezTo>
                  <a:cubicBezTo>
                    <a:pt x="29308" y="19209"/>
                    <a:pt x="31685" y="25506"/>
                    <a:pt x="26474" y="25506"/>
                  </a:cubicBezTo>
                  <a:cubicBezTo>
                    <a:pt x="26422" y="25506"/>
                    <a:pt x="26370" y="25505"/>
                    <a:pt x="26317" y="25504"/>
                  </a:cubicBezTo>
                  <a:cubicBezTo>
                    <a:pt x="24037" y="25440"/>
                    <a:pt x="21503" y="24364"/>
                    <a:pt x="19381" y="23382"/>
                  </a:cubicBezTo>
                  <a:cubicBezTo>
                    <a:pt x="19635" y="22590"/>
                    <a:pt x="19857" y="21830"/>
                    <a:pt x="20078" y="21038"/>
                  </a:cubicBezTo>
                  <a:cubicBezTo>
                    <a:pt x="22707" y="19867"/>
                    <a:pt x="25240" y="18441"/>
                    <a:pt x="27394" y="16541"/>
                  </a:cubicBezTo>
                  <a:close/>
                  <a:moveTo>
                    <a:pt x="16373" y="22495"/>
                  </a:moveTo>
                  <a:cubicBezTo>
                    <a:pt x="17101" y="22907"/>
                    <a:pt x="17861" y="23350"/>
                    <a:pt x="18590" y="23699"/>
                  </a:cubicBezTo>
                  <a:cubicBezTo>
                    <a:pt x="18051" y="25250"/>
                    <a:pt x="17450" y="26739"/>
                    <a:pt x="16753" y="28196"/>
                  </a:cubicBezTo>
                  <a:cubicBezTo>
                    <a:pt x="16341" y="27499"/>
                    <a:pt x="15645" y="27024"/>
                    <a:pt x="14789" y="26992"/>
                  </a:cubicBezTo>
                  <a:cubicBezTo>
                    <a:pt x="14631" y="26992"/>
                    <a:pt x="14568" y="27055"/>
                    <a:pt x="14536" y="27182"/>
                  </a:cubicBezTo>
                  <a:cubicBezTo>
                    <a:pt x="14295" y="27087"/>
                    <a:pt x="14042" y="27043"/>
                    <a:pt x="13789" y="27043"/>
                  </a:cubicBezTo>
                  <a:cubicBezTo>
                    <a:pt x="12947" y="27043"/>
                    <a:pt x="12107" y="27535"/>
                    <a:pt x="11718" y="28291"/>
                  </a:cubicBezTo>
                  <a:cubicBezTo>
                    <a:pt x="11084" y="27055"/>
                    <a:pt x="10641" y="25662"/>
                    <a:pt x="10356" y="24237"/>
                  </a:cubicBezTo>
                  <a:cubicBezTo>
                    <a:pt x="12541" y="23889"/>
                    <a:pt x="14758" y="23097"/>
                    <a:pt x="16373" y="22495"/>
                  </a:cubicBezTo>
                  <a:close/>
                  <a:moveTo>
                    <a:pt x="14122" y="27437"/>
                  </a:moveTo>
                  <a:cubicBezTo>
                    <a:pt x="14380" y="27437"/>
                    <a:pt x="14639" y="27478"/>
                    <a:pt x="14884" y="27562"/>
                  </a:cubicBezTo>
                  <a:cubicBezTo>
                    <a:pt x="14903" y="27581"/>
                    <a:pt x="14922" y="27588"/>
                    <a:pt x="14939" y="27588"/>
                  </a:cubicBezTo>
                  <a:cubicBezTo>
                    <a:pt x="14982" y="27588"/>
                    <a:pt x="15020" y="27544"/>
                    <a:pt x="15043" y="27499"/>
                  </a:cubicBezTo>
                  <a:cubicBezTo>
                    <a:pt x="16056" y="27815"/>
                    <a:pt x="16816" y="28829"/>
                    <a:pt x="16595" y="30001"/>
                  </a:cubicBezTo>
                  <a:cubicBezTo>
                    <a:pt x="16363" y="31015"/>
                    <a:pt x="15388" y="31632"/>
                    <a:pt x="14472" y="31632"/>
                  </a:cubicBezTo>
                  <a:cubicBezTo>
                    <a:pt x="14387" y="31632"/>
                    <a:pt x="14303" y="31626"/>
                    <a:pt x="14219" y="31616"/>
                  </a:cubicBezTo>
                  <a:cubicBezTo>
                    <a:pt x="13048" y="31521"/>
                    <a:pt x="12066" y="30539"/>
                    <a:pt x="12066" y="29367"/>
                  </a:cubicBezTo>
                  <a:cubicBezTo>
                    <a:pt x="12193" y="29272"/>
                    <a:pt x="12256" y="29114"/>
                    <a:pt x="12193" y="28956"/>
                  </a:cubicBezTo>
                  <a:cubicBezTo>
                    <a:pt x="12161" y="28924"/>
                    <a:pt x="12161" y="28892"/>
                    <a:pt x="12098" y="28829"/>
                  </a:cubicBezTo>
                  <a:cubicBezTo>
                    <a:pt x="12320" y="27941"/>
                    <a:pt x="13214" y="27437"/>
                    <a:pt x="14122" y="27437"/>
                  </a:cubicBezTo>
                  <a:close/>
                  <a:moveTo>
                    <a:pt x="4005" y="1"/>
                  </a:moveTo>
                  <a:cubicBezTo>
                    <a:pt x="3440" y="1"/>
                    <a:pt x="2875" y="145"/>
                    <a:pt x="2375" y="454"/>
                  </a:cubicBezTo>
                  <a:cubicBezTo>
                    <a:pt x="2344" y="454"/>
                    <a:pt x="2344" y="485"/>
                    <a:pt x="2344" y="549"/>
                  </a:cubicBezTo>
                  <a:cubicBezTo>
                    <a:pt x="2291" y="514"/>
                    <a:pt x="2249" y="489"/>
                    <a:pt x="2200" y="489"/>
                  </a:cubicBezTo>
                  <a:cubicBezTo>
                    <a:pt x="2160" y="489"/>
                    <a:pt x="2116" y="506"/>
                    <a:pt x="2059" y="549"/>
                  </a:cubicBezTo>
                  <a:cubicBezTo>
                    <a:pt x="507" y="1562"/>
                    <a:pt x="0" y="3874"/>
                    <a:pt x="1108" y="5426"/>
                  </a:cubicBezTo>
                  <a:cubicBezTo>
                    <a:pt x="1583" y="6091"/>
                    <a:pt x="2280" y="6566"/>
                    <a:pt x="3072" y="6756"/>
                  </a:cubicBezTo>
                  <a:cubicBezTo>
                    <a:pt x="3864" y="8877"/>
                    <a:pt x="4940" y="10904"/>
                    <a:pt x="6207" y="12773"/>
                  </a:cubicBezTo>
                  <a:cubicBezTo>
                    <a:pt x="3199" y="15116"/>
                    <a:pt x="760" y="18346"/>
                    <a:pt x="2660" y="21798"/>
                  </a:cubicBezTo>
                  <a:cubicBezTo>
                    <a:pt x="3692" y="23738"/>
                    <a:pt x="5637" y="24383"/>
                    <a:pt x="7832" y="24383"/>
                  </a:cubicBezTo>
                  <a:cubicBezTo>
                    <a:pt x="8468" y="24383"/>
                    <a:pt x="9124" y="24329"/>
                    <a:pt x="9786" y="24237"/>
                  </a:cubicBezTo>
                  <a:cubicBezTo>
                    <a:pt x="10134" y="25915"/>
                    <a:pt x="10672" y="27499"/>
                    <a:pt x="11528" y="28892"/>
                  </a:cubicBezTo>
                  <a:cubicBezTo>
                    <a:pt x="11243" y="30254"/>
                    <a:pt x="12224" y="31774"/>
                    <a:pt x="13618" y="32091"/>
                  </a:cubicBezTo>
                  <a:cubicBezTo>
                    <a:pt x="13837" y="32144"/>
                    <a:pt x="14064" y="32170"/>
                    <a:pt x="14291" y="32170"/>
                  </a:cubicBezTo>
                  <a:cubicBezTo>
                    <a:pt x="15538" y="32170"/>
                    <a:pt x="16807" y="31391"/>
                    <a:pt x="17101" y="30159"/>
                  </a:cubicBezTo>
                  <a:cubicBezTo>
                    <a:pt x="17228" y="29621"/>
                    <a:pt x="17165" y="29082"/>
                    <a:pt x="16975" y="28607"/>
                  </a:cubicBezTo>
                  <a:lnTo>
                    <a:pt x="16975" y="28607"/>
                  </a:lnTo>
                  <a:cubicBezTo>
                    <a:pt x="17003" y="28614"/>
                    <a:pt x="17032" y="28618"/>
                    <a:pt x="17059" y="28618"/>
                  </a:cubicBezTo>
                  <a:cubicBezTo>
                    <a:pt x="17155" y="28618"/>
                    <a:pt x="17242" y="28572"/>
                    <a:pt x="17291" y="28449"/>
                  </a:cubicBezTo>
                  <a:cubicBezTo>
                    <a:pt x="18020" y="26929"/>
                    <a:pt x="18590" y="25440"/>
                    <a:pt x="19160" y="23889"/>
                  </a:cubicBezTo>
                  <a:cubicBezTo>
                    <a:pt x="19920" y="24237"/>
                    <a:pt x="20648" y="24554"/>
                    <a:pt x="21408" y="24839"/>
                  </a:cubicBezTo>
                  <a:cubicBezTo>
                    <a:pt x="22864" y="25374"/>
                    <a:pt x="24755" y="26141"/>
                    <a:pt x="26493" y="26141"/>
                  </a:cubicBezTo>
                  <a:cubicBezTo>
                    <a:pt x="27325" y="26141"/>
                    <a:pt x="28122" y="25965"/>
                    <a:pt x="28819" y="25504"/>
                  </a:cubicBezTo>
                  <a:cubicBezTo>
                    <a:pt x="30719" y="24300"/>
                    <a:pt x="30624" y="21640"/>
                    <a:pt x="29991" y="19740"/>
                  </a:cubicBezTo>
                  <a:cubicBezTo>
                    <a:pt x="29579" y="18378"/>
                    <a:pt x="28819" y="17175"/>
                    <a:pt x="27932" y="15971"/>
                  </a:cubicBezTo>
                  <a:cubicBezTo>
                    <a:pt x="28977" y="14958"/>
                    <a:pt x="29896" y="13850"/>
                    <a:pt x="30624" y="12519"/>
                  </a:cubicBezTo>
                  <a:cubicBezTo>
                    <a:pt x="30687" y="12488"/>
                    <a:pt x="30687" y="12424"/>
                    <a:pt x="30687" y="12361"/>
                  </a:cubicBezTo>
                  <a:cubicBezTo>
                    <a:pt x="30777" y="12369"/>
                    <a:pt x="30867" y="12373"/>
                    <a:pt x="30957" y="12373"/>
                  </a:cubicBezTo>
                  <a:cubicBezTo>
                    <a:pt x="32334" y="12373"/>
                    <a:pt x="33745" y="11476"/>
                    <a:pt x="34013" y="10049"/>
                  </a:cubicBezTo>
                  <a:cubicBezTo>
                    <a:pt x="34266" y="8402"/>
                    <a:pt x="32968" y="6439"/>
                    <a:pt x="31226" y="6439"/>
                  </a:cubicBezTo>
                  <a:cubicBezTo>
                    <a:pt x="31175" y="6439"/>
                    <a:pt x="31104" y="6480"/>
                    <a:pt x="31062" y="6480"/>
                  </a:cubicBezTo>
                  <a:cubicBezTo>
                    <a:pt x="31051" y="6480"/>
                    <a:pt x="31042" y="6477"/>
                    <a:pt x="31036" y="6471"/>
                  </a:cubicBezTo>
                  <a:cubicBezTo>
                    <a:pt x="30873" y="6430"/>
                    <a:pt x="30715" y="6411"/>
                    <a:pt x="30562" y="6411"/>
                  </a:cubicBezTo>
                  <a:cubicBezTo>
                    <a:pt x="30000" y="6411"/>
                    <a:pt x="29509" y="6667"/>
                    <a:pt x="29136" y="7041"/>
                  </a:cubicBezTo>
                  <a:lnTo>
                    <a:pt x="29104" y="7041"/>
                  </a:lnTo>
                  <a:cubicBezTo>
                    <a:pt x="27609" y="6807"/>
                    <a:pt x="26104" y="6695"/>
                    <a:pt x="24601" y="6695"/>
                  </a:cubicBezTo>
                  <a:cubicBezTo>
                    <a:pt x="23460" y="6695"/>
                    <a:pt x="22321" y="6759"/>
                    <a:pt x="21187" y="6882"/>
                  </a:cubicBezTo>
                  <a:cubicBezTo>
                    <a:pt x="20692" y="4176"/>
                    <a:pt x="19556" y="1497"/>
                    <a:pt x="16796" y="1497"/>
                  </a:cubicBezTo>
                  <a:cubicBezTo>
                    <a:pt x="16552" y="1497"/>
                    <a:pt x="16295" y="1518"/>
                    <a:pt x="16025" y="1562"/>
                  </a:cubicBezTo>
                  <a:cubicBezTo>
                    <a:pt x="14694" y="1752"/>
                    <a:pt x="13744" y="2702"/>
                    <a:pt x="13016" y="3810"/>
                  </a:cubicBezTo>
                  <a:cubicBezTo>
                    <a:pt x="11148" y="2924"/>
                    <a:pt x="9247" y="2069"/>
                    <a:pt x="7284" y="1404"/>
                  </a:cubicBezTo>
                  <a:cubicBezTo>
                    <a:pt x="7247" y="1396"/>
                    <a:pt x="7209" y="1392"/>
                    <a:pt x="7173" y="1392"/>
                  </a:cubicBezTo>
                  <a:cubicBezTo>
                    <a:pt x="7054" y="1392"/>
                    <a:pt x="6945" y="1434"/>
                    <a:pt x="6872" y="1530"/>
                  </a:cubicBezTo>
                  <a:cubicBezTo>
                    <a:pt x="6241" y="563"/>
                    <a:pt x="5122" y="1"/>
                    <a:pt x="4005" y="1"/>
                  </a:cubicBezTo>
                  <a:close/>
                </a:path>
              </a:pathLst>
            </a:custGeom>
            <a:solidFill>
              <a:srgbClr val="55555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296" name="Google Shape;296;p28"/>
            <p:cNvSpPr/>
            <p:nvPr/>
          </p:nvSpPr>
          <p:spPr>
            <a:xfrm>
              <a:off x="1363935" y="2492214"/>
              <a:ext cx="165077" cy="159415"/>
            </a:xfrm>
            <a:custGeom>
              <a:avLst/>
              <a:gdLst/>
              <a:ahLst/>
              <a:cxnLst/>
              <a:rect l="l" t="t" r="r" b="b"/>
              <a:pathLst>
                <a:path w="5131" h="4955" extrusionOk="0">
                  <a:moveTo>
                    <a:pt x="2236" y="572"/>
                  </a:moveTo>
                  <a:cubicBezTo>
                    <a:pt x="2326" y="572"/>
                    <a:pt x="2415" y="582"/>
                    <a:pt x="2502" y="602"/>
                  </a:cubicBezTo>
                  <a:cubicBezTo>
                    <a:pt x="2745" y="633"/>
                    <a:pt x="2697" y="953"/>
                    <a:pt x="2499" y="953"/>
                  </a:cubicBezTo>
                  <a:cubicBezTo>
                    <a:pt x="2490" y="953"/>
                    <a:pt x="2480" y="952"/>
                    <a:pt x="2471" y="951"/>
                  </a:cubicBezTo>
                  <a:cubicBezTo>
                    <a:pt x="2429" y="949"/>
                    <a:pt x="2388" y="947"/>
                    <a:pt x="2347" y="947"/>
                  </a:cubicBezTo>
                  <a:cubicBezTo>
                    <a:pt x="1800" y="947"/>
                    <a:pt x="1340" y="1151"/>
                    <a:pt x="1046" y="1711"/>
                  </a:cubicBezTo>
                  <a:cubicBezTo>
                    <a:pt x="1015" y="1762"/>
                    <a:pt x="974" y="1784"/>
                    <a:pt x="934" y="1784"/>
                  </a:cubicBezTo>
                  <a:cubicBezTo>
                    <a:pt x="851" y="1784"/>
                    <a:pt x="771" y="1691"/>
                    <a:pt x="792" y="1584"/>
                  </a:cubicBezTo>
                  <a:cubicBezTo>
                    <a:pt x="1012" y="1006"/>
                    <a:pt x="1639" y="572"/>
                    <a:pt x="2236" y="572"/>
                  </a:cubicBezTo>
                  <a:close/>
                  <a:moveTo>
                    <a:pt x="2597" y="1"/>
                  </a:moveTo>
                  <a:cubicBezTo>
                    <a:pt x="1204" y="1"/>
                    <a:pt x="127" y="982"/>
                    <a:pt x="64" y="2471"/>
                  </a:cubicBezTo>
                  <a:cubicBezTo>
                    <a:pt x="1" y="3738"/>
                    <a:pt x="856" y="4846"/>
                    <a:pt x="2154" y="4941"/>
                  </a:cubicBezTo>
                  <a:cubicBezTo>
                    <a:pt x="2243" y="4950"/>
                    <a:pt x="2332" y="4954"/>
                    <a:pt x="2421" y="4954"/>
                  </a:cubicBezTo>
                  <a:cubicBezTo>
                    <a:pt x="3610" y="4954"/>
                    <a:pt x="4825" y="4183"/>
                    <a:pt x="4973" y="2946"/>
                  </a:cubicBezTo>
                  <a:cubicBezTo>
                    <a:pt x="5131" y="1426"/>
                    <a:pt x="3959" y="286"/>
                    <a:pt x="2597" y="1"/>
                  </a:cubicBezTo>
                  <a:close/>
                </a:path>
              </a:pathLst>
            </a:custGeom>
            <a:solidFill>
              <a:srgbClr val="79C8CF"/>
            </a:solidFill>
            <a:ln w="9525" cap="flat" cmpd="sng">
              <a:solidFill>
                <a:srgbClr val="555555"/>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297" name="Google Shape;297;p28"/>
            <p:cNvSpPr/>
            <p:nvPr/>
          </p:nvSpPr>
          <p:spPr>
            <a:xfrm>
              <a:off x="1390412" y="2510584"/>
              <a:ext cx="62897" cy="37996"/>
            </a:xfrm>
            <a:custGeom>
              <a:avLst/>
              <a:gdLst/>
              <a:ahLst/>
              <a:cxnLst/>
              <a:rect l="l" t="t" r="r" b="b"/>
              <a:pathLst>
                <a:path w="1955" h="1181" extrusionOk="0">
                  <a:moveTo>
                    <a:pt x="1454" y="1"/>
                  </a:moveTo>
                  <a:cubicBezTo>
                    <a:pt x="817" y="1"/>
                    <a:pt x="202" y="431"/>
                    <a:pt x="64" y="981"/>
                  </a:cubicBezTo>
                  <a:cubicBezTo>
                    <a:pt x="0" y="1088"/>
                    <a:pt x="95" y="1181"/>
                    <a:pt x="192" y="1181"/>
                  </a:cubicBezTo>
                  <a:cubicBezTo>
                    <a:pt x="239" y="1181"/>
                    <a:pt x="287" y="1160"/>
                    <a:pt x="318" y="1108"/>
                  </a:cubicBezTo>
                  <a:cubicBezTo>
                    <a:pt x="553" y="578"/>
                    <a:pt x="1036" y="376"/>
                    <a:pt x="1561" y="376"/>
                  </a:cubicBezTo>
                  <a:cubicBezTo>
                    <a:pt x="1600" y="376"/>
                    <a:pt x="1640" y="378"/>
                    <a:pt x="1679" y="380"/>
                  </a:cubicBezTo>
                  <a:cubicBezTo>
                    <a:pt x="1690" y="381"/>
                    <a:pt x="1701" y="382"/>
                    <a:pt x="1711" y="382"/>
                  </a:cubicBezTo>
                  <a:cubicBezTo>
                    <a:pt x="1935" y="382"/>
                    <a:pt x="1955" y="62"/>
                    <a:pt x="1743" y="31"/>
                  </a:cubicBezTo>
                  <a:cubicBezTo>
                    <a:pt x="1647" y="11"/>
                    <a:pt x="1550" y="1"/>
                    <a:pt x="1454" y="1"/>
                  </a:cubicBezTo>
                  <a:close/>
                </a:path>
              </a:pathLst>
            </a:custGeom>
            <a:solidFill>
              <a:srgbClr val="55555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298" name="Google Shape;298;p28"/>
            <p:cNvSpPr/>
            <p:nvPr/>
          </p:nvSpPr>
          <p:spPr>
            <a:xfrm>
              <a:off x="856547" y="2635316"/>
              <a:ext cx="191587" cy="195641"/>
            </a:xfrm>
            <a:custGeom>
              <a:avLst/>
              <a:gdLst/>
              <a:ahLst/>
              <a:cxnLst/>
              <a:rect l="l" t="t" r="r" b="b"/>
              <a:pathLst>
                <a:path w="5955" h="6081" extrusionOk="0">
                  <a:moveTo>
                    <a:pt x="3199" y="461"/>
                  </a:moveTo>
                  <a:cubicBezTo>
                    <a:pt x="3199" y="606"/>
                    <a:pt x="3252" y="750"/>
                    <a:pt x="3430" y="750"/>
                  </a:cubicBezTo>
                  <a:cubicBezTo>
                    <a:pt x="3446" y="750"/>
                    <a:pt x="3465" y="749"/>
                    <a:pt x="3484" y="746"/>
                  </a:cubicBezTo>
                  <a:cubicBezTo>
                    <a:pt x="3554" y="735"/>
                    <a:pt x="3622" y="729"/>
                    <a:pt x="3688" y="729"/>
                  </a:cubicBezTo>
                  <a:cubicBezTo>
                    <a:pt x="5057" y="729"/>
                    <a:pt x="5585" y="3138"/>
                    <a:pt x="5162" y="4135"/>
                  </a:cubicBezTo>
                  <a:cubicBezTo>
                    <a:pt x="4804" y="5031"/>
                    <a:pt x="3919" y="5527"/>
                    <a:pt x="3036" y="5527"/>
                  </a:cubicBezTo>
                  <a:cubicBezTo>
                    <a:pt x="2515" y="5527"/>
                    <a:pt x="1995" y="5354"/>
                    <a:pt x="1584" y="4990"/>
                  </a:cubicBezTo>
                  <a:cubicBezTo>
                    <a:pt x="729" y="4135"/>
                    <a:pt x="507" y="2805"/>
                    <a:pt x="1140" y="1823"/>
                  </a:cubicBezTo>
                  <a:cubicBezTo>
                    <a:pt x="1615" y="1063"/>
                    <a:pt x="2375" y="651"/>
                    <a:pt x="3199" y="461"/>
                  </a:cubicBezTo>
                  <a:close/>
                  <a:moveTo>
                    <a:pt x="3357" y="0"/>
                  </a:moveTo>
                  <a:cubicBezTo>
                    <a:pt x="1979" y="0"/>
                    <a:pt x="636" y="980"/>
                    <a:pt x="317" y="2361"/>
                  </a:cubicBezTo>
                  <a:cubicBezTo>
                    <a:pt x="0" y="3818"/>
                    <a:pt x="824" y="5528"/>
                    <a:pt x="2280" y="5972"/>
                  </a:cubicBezTo>
                  <a:cubicBezTo>
                    <a:pt x="2517" y="6046"/>
                    <a:pt x="2760" y="6080"/>
                    <a:pt x="3002" y="6080"/>
                  </a:cubicBezTo>
                  <a:cubicBezTo>
                    <a:pt x="4322" y="6080"/>
                    <a:pt x="5635" y="5051"/>
                    <a:pt x="5796" y="3660"/>
                  </a:cubicBezTo>
                  <a:cubicBezTo>
                    <a:pt x="5954" y="2520"/>
                    <a:pt x="5416" y="620"/>
                    <a:pt x="4181" y="240"/>
                  </a:cubicBezTo>
                  <a:cubicBezTo>
                    <a:pt x="4212" y="176"/>
                    <a:pt x="4181" y="113"/>
                    <a:pt x="4149" y="113"/>
                  </a:cubicBezTo>
                  <a:cubicBezTo>
                    <a:pt x="3888" y="36"/>
                    <a:pt x="3622" y="0"/>
                    <a:pt x="3357" y="0"/>
                  </a:cubicBezTo>
                  <a:close/>
                </a:path>
              </a:pathLst>
            </a:custGeom>
            <a:solidFill>
              <a:srgbClr val="55555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299" name="Google Shape;299;p28"/>
            <p:cNvSpPr/>
            <p:nvPr/>
          </p:nvSpPr>
          <p:spPr>
            <a:xfrm>
              <a:off x="872858" y="2648121"/>
              <a:ext cx="163436" cy="163501"/>
            </a:xfrm>
            <a:custGeom>
              <a:avLst/>
              <a:gdLst/>
              <a:ahLst/>
              <a:cxnLst/>
              <a:rect l="l" t="t" r="r" b="b"/>
              <a:pathLst>
                <a:path w="5080" h="5082" extrusionOk="0">
                  <a:moveTo>
                    <a:pt x="2439" y="728"/>
                  </a:moveTo>
                  <a:cubicBezTo>
                    <a:pt x="3325" y="792"/>
                    <a:pt x="3927" y="1678"/>
                    <a:pt x="3642" y="2534"/>
                  </a:cubicBezTo>
                  <a:cubicBezTo>
                    <a:pt x="3610" y="2609"/>
                    <a:pt x="3545" y="2640"/>
                    <a:pt x="3475" y="2640"/>
                  </a:cubicBezTo>
                  <a:cubicBezTo>
                    <a:pt x="3340" y="2640"/>
                    <a:pt x="3188" y="2522"/>
                    <a:pt x="3230" y="2375"/>
                  </a:cubicBezTo>
                  <a:cubicBezTo>
                    <a:pt x="3484" y="1773"/>
                    <a:pt x="3040" y="1045"/>
                    <a:pt x="2407" y="982"/>
                  </a:cubicBezTo>
                  <a:cubicBezTo>
                    <a:pt x="2249" y="982"/>
                    <a:pt x="2280" y="728"/>
                    <a:pt x="2439" y="728"/>
                  </a:cubicBezTo>
                  <a:close/>
                  <a:moveTo>
                    <a:pt x="2692" y="0"/>
                  </a:moveTo>
                  <a:lnTo>
                    <a:pt x="2692" y="0"/>
                  </a:lnTo>
                  <a:cubicBezTo>
                    <a:pt x="1868" y="190"/>
                    <a:pt x="1108" y="570"/>
                    <a:pt x="633" y="1330"/>
                  </a:cubicBezTo>
                  <a:cubicBezTo>
                    <a:pt x="0" y="2375"/>
                    <a:pt x="190" y="3705"/>
                    <a:pt x="1077" y="4497"/>
                  </a:cubicBezTo>
                  <a:cubicBezTo>
                    <a:pt x="1499" y="4895"/>
                    <a:pt x="2036" y="5082"/>
                    <a:pt x="2572" y="5082"/>
                  </a:cubicBezTo>
                  <a:cubicBezTo>
                    <a:pt x="3444" y="5082"/>
                    <a:pt x="4314" y="4588"/>
                    <a:pt x="4687" y="3705"/>
                  </a:cubicBezTo>
                  <a:cubicBezTo>
                    <a:pt x="5080" y="2679"/>
                    <a:pt x="4551" y="299"/>
                    <a:pt x="3183" y="299"/>
                  </a:cubicBezTo>
                  <a:cubicBezTo>
                    <a:pt x="3117" y="299"/>
                    <a:pt x="3048" y="305"/>
                    <a:pt x="2977" y="317"/>
                  </a:cubicBezTo>
                  <a:cubicBezTo>
                    <a:pt x="2958" y="319"/>
                    <a:pt x="2940" y="321"/>
                    <a:pt x="2922" y="321"/>
                  </a:cubicBezTo>
                  <a:cubicBezTo>
                    <a:pt x="2740" y="321"/>
                    <a:pt x="2663" y="174"/>
                    <a:pt x="2692" y="0"/>
                  </a:cubicBezTo>
                  <a:close/>
                </a:path>
              </a:pathLst>
            </a:custGeom>
            <a:solidFill>
              <a:srgbClr val="79C8CF"/>
            </a:solidFill>
            <a:ln w="9525" cap="flat" cmpd="sng">
              <a:solidFill>
                <a:srgbClr val="555555"/>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00" name="Google Shape;300;p28"/>
            <p:cNvSpPr/>
            <p:nvPr/>
          </p:nvSpPr>
          <p:spPr>
            <a:xfrm>
              <a:off x="924945" y="3180120"/>
              <a:ext cx="29438" cy="57299"/>
            </a:xfrm>
            <a:custGeom>
              <a:avLst/>
              <a:gdLst/>
              <a:ahLst/>
              <a:cxnLst/>
              <a:rect l="l" t="t" r="r" b="b"/>
              <a:pathLst>
                <a:path w="915" h="1781" extrusionOk="0">
                  <a:moveTo>
                    <a:pt x="288" y="1"/>
                  </a:moveTo>
                  <a:cubicBezTo>
                    <a:pt x="210" y="1"/>
                    <a:pt x="147" y="134"/>
                    <a:pt x="249" y="185"/>
                  </a:cubicBezTo>
                  <a:cubicBezTo>
                    <a:pt x="566" y="565"/>
                    <a:pt x="503" y="1104"/>
                    <a:pt x="154" y="1420"/>
                  </a:cubicBezTo>
                  <a:cubicBezTo>
                    <a:pt x="1" y="1548"/>
                    <a:pt x="117" y="1780"/>
                    <a:pt x="284" y="1780"/>
                  </a:cubicBezTo>
                  <a:cubicBezTo>
                    <a:pt x="323" y="1780"/>
                    <a:pt x="366" y="1767"/>
                    <a:pt x="408" y="1737"/>
                  </a:cubicBezTo>
                  <a:cubicBezTo>
                    <a:pt x="915" y="1294"/>
                    <a:pt x="883" y="470"/>
                    <a:pt x="345" y="27"/>
                  </a:cubicBezTo>
                  <a:cubicBezTo>
                    <a:pt x="326" y="8"/>
                    <a:pt x="306" y="1"/>
                    <a:pt x="288" y="1"/>
                  </a:cubicBezTo>
                  <a:close/>
                </a:path>
              </a:pathLst>
            </a:custGeom>
            <a:solidFill>
              <a:srgbClr val="555555"/>
            </a:solidFill>
            <a:ln w="9525" cap="flat" cmpd="sng">
              <a:solidFill>
                <a:srgbClr val="555555"/>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01" name="Google Shape;301;p28"/>
            <p:cNvSpPr/>
            <p:nvPr/>
          </p:nvSpPr>
          <p:spPr>
            <a:xfrm>
              <a:off x="945471" y="2671445"/>
              <a:ext cx="53728" cy="61643"/>
            </a:xfrm>
            <a:custGeom>
              <a:avLst/>
              <a:gdLst/>
              <a:ahLst/>
              <a:cxnLst/>
              <a:rect l="l" t="t" r="r" b="b"/>
              <a:pathLst>
                <a:path w="1670" h="1916" extrusionOk="0">
                  <a:moveTo>
                    <a:pt x="155" y="1"/>
                  </a:moveTo>
                  <a:cubicBezTo>
                    <a:pt x="20" y="1"/>
                    <a:pt x="1" y="227"/>
                    <a:pt x="150" y="257"/>
                  </a:cubicBezTo>
                  <a:cubicBezTo>
                    <a:pt x="783" y="320"/>
                    <a:pt x="1227" y="1048"/>
                    <a:pt x="973" y="1650"/>
                  </a:cubicBezTo>
                  <a:cubicBezTo>
                    <a:pt x="931" y="1797"/>
                    <a:pt x="1083" y="1915"/>
                    <a:pt x="1218" y="1915"/>
                  </a:cubicBezTo>
                  <a:cubicBezTo>
                    <a:pt x="1288" y="1915"/>
                    <a:pt x="1353" y="1884"/>
                    <a:pt x="1385" y="1809"/>
                  </a:cubicBezTo>
                  <a:cubicBezTo>
                    <a:pt x="1670" y="1017"/>
                    <a:pt x="1068" y="67"/>
                    <a:pt x="182" y="3"/>
                  </a:cubicBezTo>
                  <a:cubicBezTo>
                    <a:pt x="172" y="2"/>
                    <a:pt x="163" y="1"/>
                    <a:pt x="155" y="1"/>
                  </a:cubicBezTo>
                  <a:close/>
                </a:path>
              </a:pathLst>
            </a:custGeom>
            <a:solidFill>
              <a:srgbClr val="55555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02" name="Google Shape;302;p28"/>
            <p:cNvSpPr/>
            <p:nvPr/>
          </p:nvSpPr>
          <p:spPr>
            <a:xfrm>
              <a:off x="463274" y="2285765"/>
              <a:ext cx="216006" cy="189400"/>
            </a:xfrm>
            <a:custGeom>
              <a:avLst/>
              <a:gdLst/>
              <a:ahLst/>
              <a:cxnLst/>
              <a:rect l="l" t="t" r="r" b="b"/>
              <a:pathLst>
                <a:path w="6714" h="5887" extrusionOk="0">
                  <a:moveTo>
                    <a:pt x="3439" y="648"/>
                  </a:moveTo>
                  <a:cubicBezTo>
                    <a:pt x="4476" y="648"/>
                    <a:pt x="5564" y="1593"/>
                    <a:pt x="5352" y="2712"/>
                  </a:cubicBezTo>
                  <a:cubicBezTo>
                    <a:pt x="5336" y="2823"/>
                    <a:pt x="5241" y="2879"/>
                    <a:pt x="5150" y="2879"/>
                  </a:cubicBezTo>
                  <a:cubicBezTo>
                    <a:pt x="5059" y="2879"/>
                    <a:pt x="4972" y="2823"/>
                    <a:pt x="4972" y="2712"/>
                  </a:cubicBezTo>
                  <a:cubicBezTo>
                    <a:pt x="4877" y="1794"/>
                    <a:pt x="4339" y="1002"/>
                    <a:pt x="3294" y="971"/>
                  </a:cubicBezTo>
                  <a:cubicBezTo>
                    <a:pt x="3135" y="907"/>
                    <a:pt x="3135" y="654"/>
                    <a:pt x="3294" y="654"/>
                  </a:cubicBezTo>
                  <a:cubicBezTo>
                    <a:pt x="3342" y="650"/>
                    <a:pt x="3391" y="648"/>
                    <a:pt x="3439" y="648"/>
                  </a:cubicBezTo>
                  <a:close/>
                  <a:moveTo>
                    <a:pt x="3194" y="1"/>
                  </a:moveTo>
                  <a:cubicBezTo>
                    <a:pt x="2771" y="1"/>
                    <a:pt x="2351" y="72"/>
                    <a:pt x="1964" y="211"/>
                  </a:cubicBezTo>
                  <a:cubicBezTo>
                    <a:pt x="1953" y="221"/>
                    <a:pt x="1939" y="225"/>
                    <a:pt x="1924" y="225"/>
                  </a:cubicBezTo>
                  <a:cubicBezTo>
                    <a:pt x="1893" y="225"/>
                    <a:pt x="1858" y="211"/>
                    <a:pt x="1837" y="211"/>
                  </a:cubicBezTo>
                  <a:cubicBezTo>
                    <a:pt x="1900" y="274"/>
                    <a:pt x="1837" y="369"/>
                    <a:pt x="1774" y="432"/>
                  </a:cubicBezTo>
                  <a:cubicBezTo>
                    <a:pt x="507" y="1446"/>
                    <a:pt x="0" y="3377"/>
                    <a:pt x="1013" y="4708"/>
                  </a:cubicBezTo>
                  <a:cubicBezTo>
                    <a:pt x="1584" y="5468"/>
                    <a:pt x="2543" y="5886"/>
                    <a:pt x="3479" y="5886"/>
                  </a:cubicBezTo>
                  <a:cubicBezTo>
                    <a:pt x="4101" y="5886"/>
                    <a:pt x="4713" y="5701"/>
                    <a:pt x="5194" y="5309"/>
                  </a:cubicBezTo>
                  <a:cubicBezTo>
                    <a:pt x="6366" y="4391"/>
                    <a:pt x="6714" y="2554"/>
                    <a:pt x="5891" y="1319"/>
                  </a:cubicBezTo>
                  <a:cubicBezTo>
                    <a:pt x="5262" y="421"/>
                    <a:pt x="4221" y="1"/>
                    <a:pt x="3194" y="1"/>
                  </a:cubicBezTo>
                  <a:close/>
                </a:path>
              </a:pathLst>
            </a:custGeom>
            <a:solidFill>
              <a:srgbClr val="79C8CF"/>
            </a:solidFill>
            <a:ln w="9525" cap="flat" cmpd="sng">
              <a:solidFill>
                <a:srgbClr val="555555"/>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03" name="Google Shape;303;p28"/>
            <p:cNvSpPr/>
            <p:nvPr/>
          </p:nvSpPr>
          <p:spPr>
            <a:xfrm>
              <a:off x="563104" y="2306580"/>
              <a:ext cx="77182" cy="71455"/>
            </a:xfrm>
            <a:custGeom>
              <a:avLst/>
              <a:gdLst/>
              <a:ahLst/>
              <a:cxnLst/>
              <a:rect l="l" t="t" r="r" b="b"/>
              <a:pathLst>
                <a:path w="2399" h="2221" extrusionOk="0">
                  <a:moveTo>
                    <a:pt x="305" y="1"/>
                  </a:moveTo>
                  <a:cubicBezTo>
                    <a:pt x="256" y="1"/>
                    <a:pt x="207" y="3"/>
                    <a:pt x="159" y="7"/>
                  </a:cubicBezTo>
                  <a:cubicBezTo>
                    <a:pt x="1" y="39"/>
                    <a:pt x="1" y="324"/>
                    <a:pt x="159" y="324"/>
                  </a:cubicBezTo>
                  <a:cubicBezTo>
                    <a:pt x="1141" y="324"/>
                    <a:pt x="1742" y="1115"/>
                    <a:pt x="1837" y="2065"/>
                  </a:cubicBezTo>
                  <a:cubicBezTo>
                    <a:pt x="1853" y="2172"/>
                    <a:pt x="1934" y="2220"/>
                    <a:pt x="2017" y="2220"/>
                  </a:cubicBezTo>
                  <a:cubicBezTo>
                    <a:pt x="2108" y="2220"/>
                    <a:pt x="2201" y="2164"/>
                    <a:pt x="2217" y="2065"/>
                  </a:cubicBezTo>
                  <a:cubicBezTo>
                    <a:pt x="2399" y="946"/>
                    <a:pt x="1338" y="1"/>
                    <a:pt x="305" y="1"/>
                  </a:cubicBezTo>
                  <a:close/>
                </a:path>
              </a:pathLst>
            </a:custGeom>
            <a:solidFill>
              <a:srgbClr val="55555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04" name="Google Shape;304;p28"/>
            <p:cNvSpPr/>
            <p:nvPr/>
          </p:nvSpPr>
          <p:spPr>
            <a:xfrm>
              <a:off x="2152540" y="2908169"/>
              <a:ext cx="1133019" cy="1121179"/>
            </a:xfrm>
            <a:custGeom>
              <a:avLst/>
              <a:gdLst/>
              <a:ahLst/>
              <a:cxnLst/>
              <a:rect l="l" t="t" r="r" b="b"/>
              <a:pathLst>
                <a:path w="35217" h="34849" extrusionOk="0">
                  <a:moveTo>
                    <a:pt x="31229" y="513"/>
                  </a:moveTo>
                  <a:cubicBezTo>
                    <a:pt x="31973" y="513"/>
                    <a:pt x="32747" y="794"/>
                    <a:pt x="33411" y="1449"/>
                  </a:cubicBezTo>
                  <a:cubicBezTo>
                    <a:pt x="34456" y="2399"/>
                    <a:pt x="34646" y="3888"/>
                    <a:pt x="33981" y="5123"/>
                  </a:cubicBezTo>
                  <a:cubicBezTo>
                    <a:pt x="33434" y="6074"/>
                    <a:pt x="32388" y="6811"/>
                    <a:pt x="31324" y="6811"/>
                  </a:cubicBezTo>
                  <a:cubicBezTo>
                    <a:pt x="30971" y="6811"/>
                    <a:pt x="30615" y="6730"/>
                    <a:pt x="30276" y="6548"/>
                  </a:cubicBezTo>
                  <a:cubicBezTo>
                    <a:pt x="30561" y="6295"/>
                    <a:pt x="30846" y="5946"/>
                    <a:pt x="31163" y="5693"/>
                  </a:cubicBezTo>
                  <a:cubicBezTo>
                    <a:pt x="31321" y="5535"/>
                    <a:pt x="31194" y="5376"/>
                    <a:pt x="31068" y="5281"/>
                  </a:cubicBezTo>
                  <a:cubicBezTo>
                    <a:pt x="31124" y="4723"/>
                    <a:pt x="30662" y="4140"/>
                    <a:pt x="30119" y="4140"/>
                  </a:cubicBezTo>
                  <a:cubicBezTo>
                    <a:pt x="30045" y="4140"/>
                    <a:pt x="29971" y="4150"/>
                    <a:pt x="29896" y="4173"/>
                  </a:cubicBezTo>
                  <a:cubicBezTo>
                    <a:pt x="29801" y="4205"/>
                    <a:pt x="29801" y="4205"/>
                    <a:pt x="29769" y="4268"/>
                  </a:cubicBezTo>
                  <a:cubicBezTo>
                    <a:pt x="29741" y="4239"/>
                    <a:pt x="29706" y="4224"/>
                    <a:pt x="29670" y="4224"/>
                  </a:cubicBezTo>
                  <a:cubicBezTo>
                    <a:pt x="29627" y="4224"/>
                    <a:pt x="29582" y="4247"/>
                    <a:pt x="29548" y="4300"/>
                  </a:cubicBezTo>
                  <a:cubicBezTo>
                    <a:pt x="29263" y="4521"/>
                    <a:pt x="28946" y="4806"/>
                    <a:pt x="28661" y="5091"/>
                  </a:cubicBezTo>
                  <a:cubicBezTo>
                    <a:pt x="28693" y="5060"/>
                    <a:pt x="28693" y="4996"/>
                    <a:pt x="28661" y="4965"/>
                  </a:cubicBezTo>
                  <a:cubicBezTo>
                    <a:pt x="27335" y="2662"/>
                    <a:pt x="29170" y="513"/>
                    <a:pt x="31229" y="513"/>
                  </a:cubicBezTo>
                  <a:close/>
                  <a:moveTo>
                    <a:pt x="29928" y="4490"/>
                  </a:moveTo>
                  <a:cubicBezTo>
                    <a:pt x="30403" y="4585"/>
                    <a:pt x="30751" y="4838"/>
                    <a:pt x="30751" y="5313"/>
                  </a:cubicBezTo>
                  <a:cubicBezTo>
                    <a:pt x="28629" y="7371"/>
                    <a:pt x="26127" y="9493"/>
                    <a:pt x="24417" y="11900"/>
                  </a:cubicBezTo>
                  <a:cubicBezTo>
                    <a:pt x="24164" y="11583"/>
                    <a:pt x="23847" y="11298"/>
                    <a:pt x="23467" y="11077"/>
                  </a:cubicBezTo>
                  <a:cubicBezTo>
                    <a:pt x="25684" y="9018"/>
                    <a:pt x="27711" y="6675"/>
                    <a:pt x="29896" y="4585"/>
                  </a:cubicBezTo>
                  <a:cubicBezTo>
                    <a:pt x="29896" y="4521"/>
                    <a:pt x="29928" y="4521"/>
                    <a:pt x="29928" y="4490"/>
                  </a:cubicBezTo>
                  <a:close/>
                  <a:moveTo>
                    <a:pt x="6707" y="12087"/>
                  </a:moveTo>
                  <a:cubicBezTo>
                    <a:pt x="6771" y="12087"/>
                    <a:pt x="6837" y="12098"/>
                    <a:pt x="6904" y="12122"/>
                  </a:cubicBezTo>
                  <a:lnTo>
                    <a:pt x="6936" y="12122"/>
                  </a:lnTo>
                  <a:cubicBezTo>
                    <a:pt x="9374" y="12977"/>
                    <a:pt x="11940" y="13515"/>
                    <a:pt x="14505" y="13674"/>
                  </a:cubicBezTo>
                  <a:cubicBezTo>
                    <a:pt x="14505" y="13800"/>
                    <a:pt x="14536" y="13927"/>
                    <a:pt x="14568" y="13959"/>
                  </a:cubicBezTo>
                  <a:cubicBezTo>
                    <a:pt x="14441" y="14307"/>
                    <a:pt x="14378" y="14624"/>
                    <a:pt x="14283" y="14972"/>
                  </a:cubicBezTo>
                  <a:cubicBezTo>
                    <a:pt x="14283" y="14940"/>
                    <a:pt x="14283" y="14940"/>
                    <a:pt x="14251" y="14940"/>
                  </a:cubicBezTo>
                  <a:cubicBezTo>
                    <a:pt x="11560" y="14402"/>
                    <a:pt x="8899" y="13800"/>
                    <a:pt x="6271" y="13072"/>
                  </a:cubicBezTo>
                  <a:lnTo>
                    <a:pt x="6144" y="13072"/>
                  </a:lnTo>
                  <a:lnTo>
                    <a:pt x="6144" y="13009"/>
                  </a:lnTo>
                  <a:cubicBezTo>
                    <a:pt x="5922" y="12621"/>
                    <a:pt x="6258" y="12087"/>
                    <a:pt x="6707" y="12087"/>
                  </a:cubicBezTo>
                  <a:close/>
                  <a:moveTo>
                    <a:pt x="4932" y="9392"/>
                  </a:moveTo>
                  <a:cubicBezTo>
                    <a:pt x="6315" y="9392"/>
                    <a:pt x="7582" y="10381"/>
                    <a:pt x="7696" y="11805"/>
                  </a:cubicBezTo>
                  <a:cubicBezTo>
                    <a:pt x="7316" y="11710"/>
                    <a:pt x="6999" y="11583"/>
                    <a:pt x="6651" y="11457"/>
                  </a:cubicBezTo>
                  <a:cubicBezTo>
                    <a:pt x="6625" y="11448"/>
                    <a:pt x="6600" y="11444"/>
                    <a:pt x="6576" y="11444"/>
                  </a:cubicBezTo>
                  <a:cubicBezTo>
                    <a:pt x="6421" y="11444"/>
                    <a:pt x="6307" y="11605"/>
                    <a:pt x="6334" y="11742"/>
                  </a:cubicBezTo>
                  <a:cubicBezTo>
                    <a:pt x="5827" y="11963"/>
                    <a:pt x="5511" y="12692"/>
                    <a:pt x="5891" y="13167"/>
                  </a:cubicBezTo>
                  <a:cubicBezTo>
                    <a:pt x="5891" y="13199"/>
                    <a:pt x="5954" y="13199"/>
                    <a:pt x="5986" y="13199"/>
                  </a:cubicBezTo>
                  <a:cubicBezTo>
                    <a:pt x="5954" y="13325"/>
                    <a:pt x="5986" y="13515"/>
                    <a:pt x="6144" y="13547"/>
                  </a:cubicBezTo>
                  <a:cubicBezTo>
                    <a:pt x="6619" y="13737"/>
                    <a:pt x="7094" y="13864"/>
                    <a:pt x="7569" y="13990"/>
                  </a:cubicBezTo>
                  <a:cubicBezTo>
                    <a:pt x="6707" y="14883"/>
                    <a:pt x="5636" y="15417"/>
                    <a:pt x="4384" y="15417"/>
                  </a:cubicBezTo>
                  <a:cubicBezTo>
                    <a:pt x="4348" y="15417"/>
                    <a:pt x="4312" y="15416"/>
                    <a:pt x="4276" y="15415"/>
                  </a:cubicBezTo>
                  <a:cubicBezTo>
                    <a:pt x="2502" y="15384"/>
                    <a:pt x="285" y="14022"/>
                    <a:pt x="1299" y="11963"/>
                  </a:cubicBezTo>
                  <a:cubicBezTo>
                    <a:pt x="1932" y="10760"/>
                    <a:pt x="3104" y="9683"/>
                    <a:pt x="4466" y="9430"/>
                  </a:cubicBezTo>
                  <a:cubicBezTo>
                    <a:pt x="4622" y="9404"/>
                    <a:pt x="4778" y="9392"/>
                    <a:pt x="4932" y="9392"/>
                  </a:cubicBezTo>
                  <a:close/>
                  <a:moveTo>
                    <a:pt x="19667" y="10691"/>
                  </a:moveTo>
                  <a:cubicBezTo>
                    <a:pt x="21314" y="10691"/>
                    <a:pt x="22982" y="11229"/>
                    <a:pt x="23911" y="12185"/>
                  </a:cubicBezTo>
                  <a:cubicBezTo>
                    <a:pt x="25811" y="14117"/>
                    <a:pt x="26159" y="17569"/>
                    <a:pt x="24227" y="19627"/>
                  </a:cubicBezTo>
                  <a:cubicBezTo>
                    <a:pt x="23145" y="20810"/>
                    <a:pt x="21541" y="21498"/>
                    <a:pt x="19948" y="21498"/>
                  </a:cubicBezTo>
                  <a:cubicBezTo>
                    <a:pt x="19025" y="21498"/>
                    <a:pt x="18105" y="21267"/>
                    <a:pt x="17292" y="20767"/>
                  </a:cubicBezTo>
                  <a:cubicBezTo>
                    <a:pt x="14980" y="19342"/>
                    <a:pt x="14220" y="16429"/>
                    <a:pt x="14980" y="13927"/>
                  </a:cubicBezTo>
                  <a:cubicBezTo>
                    <a:pt x="14980" y="13864"/>
                    <a:pt x="15012" y="13832"/>
                    <a:pt x="15012" y="13800"/>
                  </a:cubicBezTo>
                  <a:cubicBezTo>
                    <a:pt x="15043" y="13769"/>
                    <a:pt x="15043" y="13705"/>
                    <a:pt x="15043" y="13674"/>
                  </a:cubicBezTo>
                  <a:lnTo>
                    <a:pt x="15043" y="13642"/>
                  </a:lnTo>
                  <a:lnTo>
                    <a:pt x="15043" y="13610"/>
                  </a:lnTo>
                  <a:cubicBezTo>
                    <a:pt x="15471" y="11580"/>
                    <a:pt x="17551" y="10691"/>
                    <a:pt x="19667" y="10691"/>
                  </a:cubicBezTo>
                  <a:close/>
                  <a:moveTo>
                    <a:pt x="22359" y="21527"/>
                  </a:moveTo>
                  <a:cubicBezTo>
                    <a:pt x="23150" y="24219"/>
                    <a:pt x="24132" y="26943"/>
                    <a:pt x="25209" y="29540"/>
                  </a:cubicBezTo>
                  <a:cubicBezTo>
                    <a:pt x="25177" y="29540"/>
                    <a:pt x="25146" y="29603"/>
                    <a:pt x="25146" y="29635"/>
                  </a:cubicBezTo>
                  <a:cubicBezTo>
                    <a:pt x="25070" y="29936"/>
                    <a:pt x="24756" y="30158"/>
                    <a:pt x="24456" y="30158"/>
                  </a:cubicBezTo>
                  <a:cubicBezTo>
                    <a:pt x="24377" y="30158"/>
                    <a:pt x="24299" y="30143"/>
                    <a:pt x="24227" y="30110"/>
                  </a:cubicBezTo>
                  <a:cubicBezTo>
                    <a:pt x="23372" y="27291"/>
                    <a:pt x="21947" y="24599"/>
                    <a:pt x="20839" y="21907"/>
                  </a:cubicBezTo>
                  <a:cubicBezTo>
                    <a:pt x="21345" y="21844"/>
                    <a:pt x="21852" y="21717"/>
                    <a:pt x="22359" y="21527"/>
                  </a:cubicBezTo>
                  <a:close/>
                  <a:moveTo>
                    <a:pt x="23309" y="28875"/>
                  </a:moveTo>
                  <a:cubicBezTo>
                    <a:pt x="23530" y="29223"/>
                    <a:pt x="23721" y="29603"/>
                    <a:pt x="23942" y="29951"/>
                  </a:cubicBezTo>
                  <a:cubicBezTo>
                    <a:pt x="23879" y="29951"/>
                    <a:pt x="23847" y="30015"/>
                    <a:pt x="23879" y="30110"/>
                  </a:cubicBezTo>
                  <a:cubicBezTo>
                    <a:pt x="24054" y="30348"/>
                    <a:pt x="24308" y="30452"/>
                    <a:pt x="24566" y="30452"/>
                  </a:cubicBezTo>
                  <a:cubicBezTo>
                    <a:pt x="24959" y="30452"/>
                    <a:pt x="25360" y="30208"/>
                    <a:pt x="25494" y="29825"/>
                  </a:cubicBezTo>
                  <a:cubicBezTo>
                    <a:pt x="25510" y="29829"/>
                    <a:pt x="25527" y="29831"/>
                    <a:pt x="25544" y="29831"/>
                  </a:cubicBezTo>
                  <a:cubicBezTo>
                    <a:pt x="25658" y="29831"/>
                    <a:pt x="25775" y="29741"/>
                    <a:pt x="25747" y="29603"/>
                  </a:cubicBezTo>
                  <a:cubicBezTo>
                    <a:pt x="25652" y="29381"/>
                    <a:pt x="25621" y="29191"/>
                    <a:pt x="25526" y="29001"/>
                  </a:cubicBezTo>
                  <a:lnTo>
                    <a:pt x="25526" y="29001"/>
                  </a:lnTo>
                  <a:cubicBezTo>
                    <a:pt x="28493" y="30340"/>
                    <a:pt x="26863" y="34325"/>
                    <a:pt x="24123" y="34325"/>
                  </a:cubicBezTo>
                  <a:cubicBezTo>
                    <a:pt x="23880" y="34325"/>
                    <a:pt x="23629" y="34294"/>
                    <a:pt x="23372" y="34227"/>
                  </a:cubicBezTo>
                  <a:cubicBezTo>
                    <a:pt x="22042" y="33878"/>
                    <a:pt x="21060" y="32643"/>
                    <a:pt x="21472" y="31250"/>
                  </a:cubicBezTo>
                  <a:cubicBezTo>
                    <a:pt x="21694" y="30236"/>
                    <a:pt x="22485" y="29476"/>
                    <a:pt x="23309" y="28875"/>
                  </a:cubicBezTo>
                  <a:close/>
                  <a:moveTo>
                    <a:pt x="31160" y="0"/>
                  </a:moveTo>
                  <a:cubicBezTo>
                    <a:pt x="30420" y="0"/>
                    <a:pt x="29691" y="238"/>
                    <a:pt x="29104" y="753"/>
                  </a:cubicBezTo>
                  <a:cubicBezTo>
                    <a:pt x="27679" y="1798"/>
                    <a:pt x="27394" y="3761"/>
                    <a:pt x="28471" y="5155"/>
                  </a:cubicBezTo>
                  <a:cubicBezTo>
                    <a:pt x="28503" y="5218"/>
                    <a:pt x="28534" y="5218"/>
                    <a:pt x="28598" y="5218"/>
                  </a:cubicBezTo>
                  <a:cubicBezTo>
                    <a:pt x="26697" y="6991"/>
                    <a:pt x="24797" y="8860"/>
                    <a:pt x="23309" y="10950"/>
                  </a:cubicBezTo>
                  <a:cubicBezTo>
                    <a:pt x="22418" y="10400"/>
                    <a:pt x="21197" y="10113"/>
                    <a:pt x="19949" y="10113"/>
                  </a:cubicBezTo>
                  <a:cubicBezTo>
                    <a:pt x="17604" y="10113"/>
                    <a:pt x="15158" y="11124"/>
                    <a:pt x="14600" y="13294"/>
                  </a:cubicBezTo>
                  <a:cubicBezTo>
                    <a:pt x="12446" y="12977"/>
                    <a:pt x="10324" y="12565"/>
                    <a:pt x="8234" y="11963"/>
                  </a:cubicBezTo>
                  <a:cubicBezTo>
                    <a:pt x="8234" y="10285"/>
                    <a:pt x="6809" y="8923"/>
                    <a:pt x="5162" y="8860"/>
                  </a:cubicBezTo>
                  <a:cubicBezTo>
                    <a:pt x="5088" y="8855"/>
                    <a:pt x="5015" y="8853"/>
                    <a:pt x="4941" y="8853"/>
                  </a:cubicBezTo>
                  <a:cubicBezTo>
                    <a:pt x="3067" y="8853"/>
                    <a:pt x="1399" y="10382"/>
                    <a:pt x="729" y="12058"/>
                  </a:cubicBezTo>
                  <a:cubicBezTo>
                    <a:pt x="0" y="13864"/>
                    <a:pt x="1552" y="15415"/>
                    <a:pt x="3262" y="15827"/>
                  </a:cubicBezTo>
                  <a:cubicBezTo>
                    <a:pt x="3618" y="15910"/>
                    <a:pt x="3980" y="15950"/>
                    <a:pt x="4341" y="15950"/>
                  </a:cubicBezTo>
                  <a:cubicBezTo>
                    <a:pt x="5776" y="15950"/>
                    <a:pt x="7184" y="15307"/>
                    <a:pt x="8044" y="14117"/>
                  </a:cubicBezTo>
                  <a:cubicBezTo>
                    <a:pt x="10103" y="14655"/>
                    <a:pt x="12193" y="15067"/>
                    <a:pt x="14283" y="15289"/>
                  </a:cubicBezTo>
                  <a:lnTo>
                    <a:pt x="14378" y="15289"/>
                  </a:lnTo>
                  <a:cubicBezTo>
                    <a:pt x="14093" y="17759"/>
                    <a:pt x="15297" y="20292"/>
                    <a:pt x="17545" y="21432"/>
                  </a:cubicBezTo>
                  <a:cubicBezTo>
                    <a:pt x="18293" y="21820"/>
                    <a:pt x="19187" y="22014"/>
                    <a:pt x="20056" y="22014"/>
                  </a:cubicBezTo>
                  <a:cubicBezTo>
                    <a:pt x="20180" y="22014"/>
                    <a:pt x="20304" y="22010"/>
                    <a:pt x="20427" y="22002"/>
                  </a:cubicBezTo>
                  <a:lnTo>
                    <a:pt x="20427" y="22034"/>
                  </a:lnTo>
                  <a:cubicBezTo>
                    <a:pt x="21250" y="24156"/>
                    <a:pt x="22105" y="26468"/>
                    <a:pt x="23214" y="28558"/>
                  </a:cubicBezTo>
                  <a:cubicBezTo>
                    <a:pt x="21979" y="29191"/>
                    <a:pt x="20902" y="30458"/>
                    <a:pt x="20902" y="31883"/>
                  </a:cubicBezTo>
                  <a:cubicBezTo>
                    <a:pt x="20870" y="33467"/>
                    <a:pt x="22264" y="34670"/>
                    <a:pt x="23752" y="34828"/>
                  </a:cubicBezTo>
                  <a:cubicBezTo>
                    <a:pt x="23881" y="34842"/>
                    <a:pt x="24007" y="34849"/>
                    <a:pt x="24132" y="34849"/>
                  </a:cubicBezTo>
                  <a:cubicBezTo>
                    <a:pt x="27465" y="34849"/>
                    <a:pt x="29168" y="30084"/>
                    <a:pt x="25779" y="28558"/>
                  </a:cubicBezTo>
                  <a:cubicBezTo>
                    <a:pt x="25737" y="28541"/>
                    <a:pt x="25696" y="28533"/>
                    <a:pt x="25659" y="28533"/>
                  </a:cubicBezTo>
                  <a:cubicBezTo>
                    <a:pt x="25557" y="28533"/>
                    <a:pt x="25477" y="28592"/>
                    <a:pt x="25431" y="28685"/>
                  </a:cubicBezTo>
                  <a:cubicBezTo>
                    <a:pt x="24639" y="26214"/>
                    <a:pt x="23689" y="23744"/>
                    <a:pt x="22644" y="21401"/>
                  </a:cubicBezTo>
                  <a:cubicBezTo>
                    <a:pt x="23752" y="20926"/>
                    <a:pt x="24702" y="20102"/>
                    <a:pt x="25336" y="19026"/>
                  </a:cubicBezTo>
                  <a:cubicBezTo>
                    <a:pt x="26602" y="16840"/>
                    <a:pt x="26159" y="13927"/>
                    <a:pt x="24544" y="12058"/>
                  </a:cubicBezTo>
                  <a:cubicBezTo>
                    <a:pt x="26476" y="10538"/>
                    <a:pt x="28186" y="8638"/>
                    <a:pt x="29928" y="6865"/>
                  </a:cubicBezTo>
                  <a:cubicBezTo>
                    <a:pt x="30378" y="7152"/>
                    <a:pt x="30867" y="7280"/>
                    <a:pt x="31353" y="7280"/>
                  </a:cubicBezTo>
                  <a:cubicBezTo>
                    <a:pt x="32474" y="7280"/>
                    <a:pt x="33585" y="6601"/>
                    <a:pt x="34203" y="5630"/>
                  </a:cubicBezTo>
                  <a:cubicBezTo>
                    <a:pt x="35216" y="4141"/>
                    <a:pt x="34995" y="2209"/>
                    <a:pt x="33665" y="974"/>
                  </a:cubicBezTo>
                  <a:cubicBezTo>
                    <a:pt x="32970" y="349"/>
                    <a:pt x="32057" y="0"/>
                    <a:pt x="31160" y="0"/>
                  </a:cubicBezTo>
                  <a:close/>
                </a:path>
              </a:pathLst>
            </a:custGeom>
            <a:solidFill>
              <a:srgbClr val="555555"/>
            </a:solidFill>
            <a:ln w="9525" cap="flat" cmpd="sng">
              <a:solidFill>
                <a:srgbClr val="555555"/>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05" name="Google Shape;305;p28"/>
            <p:cNvSpPr/>
            <p:nvPr/>
          </p:nvSpPr>
          <p:spPr>
            <a:xfrm>
              <a:off x="3031935" y="2924062"/>
              <a:ext cx="235277" cy="201368"/>
            </a:xfrm>
            <a:custGeom>
              <a:avLst/>
              <a:gdLst/>
              <a:ahLst/>
              <a:cxnLst/>
              <a:rect l="l" t="t" r="r" b="b"/>
              <a:pathLst>
                <a:path w="7313" h="6259" extrusionOk="0">
                  <a:moveTo>
                    <a:pt x="5270" y="1915"/>
                  </a:moveTo>
                  <a:cubicBezTo>
                    <a:pt x="5311" y="1915"/>
                    <a:pt x="5350" y="1931"/>
                    <a:pt x="5381" y="1969"/>
                  </a:cubicBezTo>
                  <a:cubicBezTo>
                    <a:pt x="5792" y="2444"/>
                    <a:pt x="5761" y="3299"/>
                    <a:pt x="5381" y="3837"/>
                  </a:cubicBezTo>
                  <a:cubicBezTo>
                    <a:pt x="5348" y="3869"/>
                    <a:pt x="5312" y="3883"/>
                    <a:pt x="5277" y="3883"/>
                  </a:cubicBezTo>
                  <a:cubicBezTo>
                    <a:pt x="5173" y="3883"/>
                    <a:pt x="5080" y="3765"/>
                    <a:pt x="5127" y="3647"/>
                  </a:cubicBezTo>
                  <a:cubicBezTo>
                    <a:pt x="5444" y="3172"/>
                    <a:pt x="5412" y="2665"/>
                    <a:pt x="5095" y="2222"/>
                  </a:cubicBezTo>
                  <a:cubicBezTo>
                    <a:pt x="4999" y="2078"/>
                    <a:pt x="5141" y="1915"/>
                    <a:pt x="5270" y="1915"/>
                  </a:cubicBezTo>
                  <a:close/>
                  <a:moveTo>
                    <a:pt x="6018" y="2459"/>
                  </a:moveTo>
                  <a:cubicBezTo>
                    <a:pt x="6078" y="2459"/>
                    <a:pt x="6139" y="2483"/>
                    <a:pt x="6172" y="2539"/>
                  </a:cubicBezTo>
                  <a:cubicBezTo>
                    <a:pt x="6552" y="3204"/>
                    <a:pt x="6331" y="4186"/>
                    <a:pt x="5729" y="4661"/>
                  </a:cubicBezTo>
                  <a:cubicBezTo>
                    <a:pt x="5699" y="4690"/>
                    <a:pt x="5667" y="4702"/>
                    <a:pt x="5635" y="4702"/>
                  </a:cubicBezTo>
                  <a:cubicBezTo>
                    <a:pt x="5531" y="4702"/>
                    <a:pt x="5442" y="4568"/>
                    <a:pt x="5539" y="4471"/>
                  </a:cubicBezTo>
                  <a:cubicBezTo>
                    <a:pt x="6077" y="3964"/>
                    <a:pt x="6077" y="3299"/>
                    <a:pt x="5856" y="2665"/>
                  </a:cubicBezTo>
                  <a:cubicBezTo>
                    <a:pt x="5794" y="2542"/>
                    <a:pt x="5906" y="2459"/>
                    <a:pt x="6018" y="2459"/>
                  </a:cubicBezTo>
                  <a:close/>
                  <a:moveTo>
                    <a:pt x="3925" y="0"/>
                  </a:moveTo>
                  <a:cubicBezTo>
                    <a:pt x="1872" y="0"/>
                    <a:pt x="0" y="2127"/>
                    <a:pt x="1327" y="4407"/>
                  </a:cubicBezTo>
                  <a:lnTo>
                    <a:pt x="1327" y="4502"/>
                  </a:lnTo>
                  <a:cubicBezTo>
                    <a:pt x="1612" y="4281"/>
                    <a:pt x="1929" y="3996"/>
                    <a:pt x="2214" y="3711"/>
                  </a:cubicBezTo>
                  <a:cubicBezTo>
                    <a:pt x="2258" y="3688"/>
                    <a:pt x="2319" y="3666"/>
                    <a:pt x="2373" y="3666"/>
                  </a:cubicBezTo>
                  <a:cubicBezTo>
                    <a:pt x="2395" y="3666"/>
                    <a:pt x="2417" y="3670"/>
                    <a:pt x="2435" y="3679"/>
                  </a:cubicBezTo>
                  <a:cubicBezTo>
                    <a:pt x="2467" y="3647"/>
                    <a:pt x="2530" y="3616"/>
                    <a:pt x="2562" y="3616"/>
                  </a:cubicBezTo>
                  <a:cubicBezTo>
                    <a:pt x="2626" y="3599"/>
                    <a:pt x="2690" y="3592"/>
                    <a:pt x="2752" y="3592"/>
                  </a:cubicBezTo>
                  <a:cubicBezTo>
                    <a:pt x="3299" y="3592"/>
                    <a:pt x="3734" y="4183"/>
                    <a:pt x="3734" y="4724"/>
                  </a:cubicBezTo>
                  <a:cubicBezTo>
                    <a:pt x="3860" y="4787"/>
                    <a:pt x="3987" y="4977"/>
                    <a:pt x="3829" y="5104"/>
                  </a:cubicBezTo>
                  <a:lnTo>
                    <a:pt x="2942" y="5991"/>
                  </a:lnTo>
                  <a:cubicBezTo>
                    <a:pt x="3288" y="6176"/>
                    <a:pt x="3650" y="6258"/>
                    <a:pt x="4009" y="6258"/>
                  </a:cubicBezTo>
                  <a:cubicBezTo>
                    <a:pt x="5067" y="6258"/>
                    <a:pt x="6104" y="5542"/>
                    <a:pt x="6647" y="4597"/>
                  </a:cubicBezTo>
                  <a:cubicBezTo>
                    <a:pt x="7312" y="3362"/>
                    <a:pt x="7059" y="1905"/>
                    <a:pt x="6077" y="924"/>
                  </a:cubicBezTo>
                  <a:cubicBezTo>
                    <a:pt x="5431" y="277"/>
                    <a:pt x="4666" y="0"/>
                    <a:pt x="3925" y="0"/>
                  </a:cubicBezTo>
                  <a:close/>
                </a:path>
              </a:pathLst>
            </a:custGeom>
            <a:solidFill>
              <a:srgbClr val="F49432"/>
            </a:solidFill>
            <a:ln w="9525" cap="flat" cmpd="sng">
              <a:solidFill>
                <a:srgbClr val="555555"/>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06" name="Google Shape;306;p28"/>
            <p:cNvSpPr/>
            <p:nvPr/>
          </p:nvSpPr>
          <p:spPr>
            <a:xfrm>
              <a:off x="3206984" y="3002884"/>
              <a:ext cx="36773" cy="72485"/>
            </a:xfrm>
            <a:custGeom>
              <a:avLst/>
              <a:gdLst/>
              <a:ahLst/>
              <a:cxnLst/>
              <a:rect l="l" t="t" r="r" b="b"/>
              <a:pathLst>
                <a:path w="1143" h="2253" extrusionOk="0">
                  <a:moveTo>
                    <a:pt x="549" y="1"/>
                  </a:moveTo>
                  <a:cubicBezTo>
                    <a:pt x="444" y="1"/>
                    <a:pt x="355" y="77"/>
                    <a:pt x="415" y="215"/>
                  </a:cubicBezTo>
                  <a:cubicBezTo>
                    <a:pt x="636" y="881"/>
                    <a:pt x="636" y="1546"/>
                    <a:pt x="98" y="2021"/>
                  </a:cubicBezTo>
                  <a:cubicBezTo>
                    <a:pt x="1" y="2118"/>
                    <a:pt x="71" y="2252"/>
                    <a:pt x="181" y="2252"/>
                  </a:cubicBezTo>
                  <a:cubicBezTo>
                    <a:pt x="214" y="2252"/>
                    <a:pt x="251" y="2240"/>
                    <a:pt x="288" y="2211"/>
                  </a:cubicBezTo>
                  <a:cubicBezTo>
                    <a:pt x="890" y="1736"/>
                    <a:pt x="1143" y="754"/>
                    <a:pt x="731" y="89"/>
                  </a:cubicBezTo>
                  <a:cubicBezTo>
                    <a:pt x="683" y="29"/>
                    <a:pt x="613" y="1"/>
                    <a:pt x="549" y="1"/>
                  </a:cubicBezTo>
                  <a:close/>
                </a:path>
              </a:pathLst>
            </a:custGeom>
            <a:solidFill>
              <a:srgbClr val="555555"/>
            </a:solidFill>
            <a:ln w="9525" cap="flat" cmpd="sng">
              <a:solidFill>
                <a:srgbClr val="555555"/>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07" name="Google Shape;307;p28"/>
            <p:cNvSpPr/>
            <p:nvPr/>
          </p:nvSpPr>
          <p:spPr>
            <a:xfrm>
              <a:off x="3191606" y="2985157"/>
              <a:ext cx="25674" cy="61256"/>
            </a:xfrm>
            <a:custGeom>
              <a:avLst/>
              <a:gdLst/>
              <a:ahLst/>
              <a:cxnLst/>
              <a:rect l="l" t="t" r="r" b="b"/>
              <a:pathLst>
                <a:path w="798" h="1904" extrusionOk="0">
                  <a:moveTo>
                    <a:pt x="276" y="1"/>
                  </a:moveTo>
                  <a:cubicBezTo>
                    <a:pt x="159" y="1"/>
                    <a:pt x="0" y="166"/>
                    <a:pt x="101" y="291"/>
                  </a:cubicBezTo>
                  <a:cubicBezTo>
                    <a:pt x="418" y="703"/>
                    <a:pt x="449" y="1242"/>
                    <a:pt x="132" y="1653"/>
                  </a:cubicBezTo>
                  <a:cubicBezTo>
                    <a:pt x="57" y="1778"/>
                    <a:pt x="180" y="1904"/>
                    <a:pt x="282" y="1904"/>
                  </a:cubicBezTo>
                  <a:cubicBezTo>
                    <a:pt x="309" y="1904"/>
                    <a:pt x="334" y="1895"/>
                    <a:pt x="354" y="1875"/>
                  </a:cubicBezTo>
                  <a:cubicBezTo>
                    <a:pt x="766" y="1368"/>
                    <a:pt x="798" y="576"/>
                    <a:pt x="354" y="38"/>
                  </a:cubicBezTo>
                  <a:cubicBezTo>
                    <a:pt x="334" y="12"/>
                    <a:pt x="307" y="1"/>
                    <a:pt x="276" y="1"/>
                  </a:cubicBezTo>
                  <a:close/>
                </a:path>
              </a:pathLst>
            </a:custGeom>
            <a:solidFill>
              <a:srgbClr val="555555"/>
            </a:solidFill>
            <a:ln w="9525" cap="flat" cmpd="sng">
              <a:solidFill>
                <a:srgbClr val="555555"/>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08" name="Google Shape;308;p28"/>
            <p:cNvSpPr/>
            <p:nvPr/>
          </p:nvSpPr>
          <p:spPr>
            <a:xfrm>
              <a:off x="2907525" y="3053619"/>
              <a:ext cx="234377" cy="238430"/>
            </a:xfrm>
            <a:custGeom>
              <a:avLst/>
              <a:gdLst/>
              <a:ahLst/>
              <a:cxnLst/>
              <a:rect l="l" t="t" r="r" b="b"/>
              <a:pathLst>
                <a:path w="7285" h="7411" extrusionOk="0">
                  <a:moveTo>
                    <a:pt x="6461" y="0"/>
                  </a:moveTo>
                  <a:cubicBezTo>
                    <a:pt x="6461" y="0"/>
                    <a:pt x="6429" y="64"/>
                    <a:pt x="6429" y="95"/>
                  </a:cubicBezTo>
                  <a:cubicBezTo>
                    <a:pt x="4212" y="2185"/>
                    <a:pt x="2249" y="4529"/>
                    <a:pt x="0" y="6587"/>
                  </a:cubicBezTo>
                  <a:cubicBezTo>
                    <a:pt x="380" y="6809"/>
                    <a:pt x="697" y="7094"/>
                    <a:pt x="950" y="7411"/>
                  </a:cubicBezTo>
                  <a:cubicBezTo>
                    <a:pt x="2660" y="4972"/>
                    <a:pt x="5162" y="2914"/>
                    <a:pt x="7284" y="855"/>
                  </a:cubicBezTo>
                  <a:cubicBezTo>
                    <a:pt x="7284" y="380"/>
                    <a:pt x="6936" y="64"/>
                    <a:pt x="6461" y="0"/>
                  </a:cubicBezTo>
                  <a:close/>
                </a:path>
              </a:pathLst>
            </a:custGeom>
            <a:solidFill>
              <a:srgbClr val="F49432"/>
            </a:solidFill>
            <a:ln w="9525" cap="flat" cmpd="sng">
              <a:solidFill>
                <a:srgbClr val="555555"/>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09" name="Google Shape;309;p28"/>
            <p:cNvSpPr/>
            <p:nvPr/>
          </p:nvSpPr>
          <p:spPr>
            <a:xfrm>
              <a:off x="2611026" y="3252122"/>
              <a:ext cx="385169" cy="347463"/>
            </a:xfrm>
            <a:custGeom>
              <a:avLst/>
              <a:gdLst/>
              <a:ahLst/>
              <a:cxnLst/>
              <a:rect l="l" t="t" r="r" b="b"/>
              <a:pathLst>
                <a:path w="11972" h="10800" extrusionOk="0">
                  <a:moveTo>
                    <a:pt x="5099" y="386"/>
                  </a:moveTo>
                  <a:cubicBezTo>
                    <a:pt x="5353" y="386"/>
                    <a:pt x="5321" y="702"/>
                    <a:pt x="5099" y="702"/>
                  </a:cubicBezTo>
                  <a:cubicBezTo>
                    <a:pt x="4212" y="734"/>
                    <a:pt x="3357" y="956"/>
                    <a:pt x="2566" y="1526"/>
                  </a:cubicBezTo>
                  <a:cubicBezTo>
                    <a:pt x="2559" y="1529"/>
                    <a:pt x="2551" y="1531"/>
                    <a:pt x="2543" y="1531"/>
                  </a:cubicBezTo>
                  <a:cubicBezTo>
                    <a:pt x="2477" y="1531"/>
                    <a:pt x="2386" y="1424"/>
                    <a:pt x="2471" y="1367"/>
                  </a:cubicBezTo>
                  <a:cubicBezTo>
                    <a:pt x="3231" y="766"/>
                    <a:pt x="4149" y="386"/>
                    <a:pt x="5099" y="386"/>
                  </a:cubicBezTo>
                  <a:close/>
                  <a:moveTo>
                    <a:pt x="4744" y="1207"/>
                  </a:moveTo>
                  <a:cubicBezTo>
                    <a:pt x="4778" y="1207"/>
                    <a:pt x="4812" y="1208"/>
                    <a:pt x="4846" y="1209"/>
                  </a:cubicBezTo>
                  <a:cubicBezTo>
                    <a:pt x="5036" y="1209"/>
                    <a:pt x="5036" y="1526"/>
                    <a:pt x="4846" y="1526"/>
                  </a:cubicBezTo>
                  <a:cubicBezTo>
                    <a:pt x="4744" y="1515"/>
                    <a:pt x="4642" y="1509"/>
                    <a:pt x="4543" y="1509"/>
                  </a:cubicBezTo>
                  <a:cubicBezTo>
                    <a:pt x="3779" y="1509"/>
                    <a:pt x="3098" y="1832"/>
                    <a:pt x="2566" y="2476"/>
                  </a:cubicBezTo>
                  <a:cubicBezTo>
                    <a:pt x="2551" y="2490"/>
                    <a:pt x="2532" y="2496"/>
                    <a:pt x="2512" y="2496"/>
                  </a:cubicBezTo>
                  <a:cubicBezTo>
                    <a:pt x="2442" y="2496"/>
                    <a:pt x="2358" y="2423"/>
                    <a:pt x="2407" y="2349"/>
                  </a:cubicBezTo>
                  <a:cubicBezTo>
                    <a:pt x="2957" y="1616"/>
                    <a:pt x="3830" y="1207"/>
                    <a:pt x="4744" y="1207"/>
                  </a:cubicBezTo>
                  <a:close/>
                  <a:moveTo>
                    <a:pt x="5448" y="0"/>
                  </a:moveTo>
                  <a:cubicBezTo>
                    <a:pt x="3332" y="0"/>
                    <a:pt x="1251" y="889"/>
                    <a:pt x="824" y="2919"/>
                  </a:cubicBezTo>
                  <a:lnTo>
                    <a:pt x="824" y="2951"/>
                  </a:lnTo>
                  <a:lnTo>
                    <a:pt x="824" y="2983"/>
                  </a:lnTo>
                  <a:cubicBezTo>
                    <a:pt x="792" y="3046"/>
                    <a:pt x="792" y="3078"/>
                    <a:pt x="792" y="3109"/>
                  </a:cubicBezTo>
                  <a:cubicBezTo>
                    <a:pt x="792" y="3141"/>
                    <a:pt x="792" y="3204"/>
                    <a:pt x="761" y="3236"/>
                  </a:cubicBezTo>
                  <a:cubicBezTo>
                    <a:pt x="0" y="5738"/>
                    <a:pt x="792" y="8651"/>
                    <a:pt x="3104" y="10076"/>
                  </a:cubicBezTo>
                  <a:cubicBezTo>
                    <a:pt x="3888" y="10572"/>
                    <a:pt x="4793" y="10799"/>
                    <a:pt x="5708" y="10799"/>
                  </a:cubicBezTo>
                  <a:cubicBezTo>
                    <a:pt x="7309" y="10799"/>
                    <a:pt x="8940" y="10105"/>
                    <a:pt x="10008" y="8936"/>
                  </a:cubicBezTo>
                  <a:cubicBezTo>
                    <a:pt x="11971" y="6878"/>
                    <a:pt x="11591" y="3458"/>
                    <a:pt x="9691" y="1494"/>
                  </a:cubicBezTo>
                  <a:cubicBezTo>
                    <a:pt x="8763" y="538"/>
                    <a:pt x="7095" y="0"/>
                    <a:pt x="5448" y="0"/>
                  </a:cubicBezTo>
                  <a:close/>
                </a:path>
              </a:pathLst>
            </a:custGeom>
            <a:solidFill>
              <a:srgbClr val="F49432"/>
            </a:solidFill>
            <a:ln w="9525" cap="flat" cmpd="sng">
              <a:solidFill>
                <a:srgbClr val="555555"/>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10" name="Google Shape;310;p28"/>
            <p:cNvSpPr/>
            <p:nvPr/>
          </p:nvSpPr>
          <p:spPr>
            <a:xfrm>
              <a:off x="2687757" y="3264508"/>
              <a:ext cx="94458" cy="35872"/>
            </a:xfrm>
            <a:custGeom>
              <a:avLst/>
              <a:gdLst/>
              <a:ahLst/>
              <a:cxnLst/>
              <a:rect l="l" t="t" r="r" b="b"/>
              <a:pathLst>
                <a:path w="2936" h="1115" extrusionOk="0">
                  <a:moveTo>
                    <a:pt x="2714" y="1"/>
                  </a:moveTo>
                  <a:cubicBezTo>
                    <a:pt x="1764" y="1"/>
                    <a:pt x="814" y="349"/>
                    <a:pt x="86" y="951"/>
                  </a:cubicBezTo>
                  <a:cubicBezTo>
                    <a:pt x="1" y="1007"/>
                    <a:pt x="92" y="1114"/>
                    <a:pt x="158" y="1114"/>
                  </a:cubicBezTo>
                  <a:cubicBezTo>
                    <a:pt x="166" y="1114"/>
                    <a:pt x="174" y="1113"/>
                    <a:pt x="181" y="1109"/>
                  </a:cubicBezTo>
                  <a:cubicBezTo>
                    <a:pt x="972" y="571"/>
                    <a:pt x="1827" y="349"/>
                    <a:pt x="2714" y="317"/>
                  </a:cubicBezTo>
                  <a:cubicBezTo>
                    <a:pt x="2936" y="317"/>
                    <a:pt x="2936" y="1"/>
                    <a:pt x="2714" y="1"/>
                  </a:cubicBezTo>
                  <a:close/>
                </a:path>
              </a:pathLst>
            </a:custGeom>
            <a:solidFill>
              <a:srgbClr val="555555"/>
            </a:solidFill>
            <a:ln w="9525" cap="flat" cmpd="sng">
              <a:solidFill>
                <a:srgbClr val="555555"/>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11" name="Google Shape;311;p28"/>
            <p:cNvSpPr/>
            <p:nvPr/>
          </p:nvSpPr>
          <p:spPr>
            <a:xfrm>
              <a:off x="2686663" y="3290632"/>
              <a:ext cx="86383" cy="41824"/>
            </a:xfrm>
            <a:custGeom>
              <a:avLst/>
              <a:gdLst/>
              <a:ahLst/>
              <a:cxnLst/>
              <a:rect l="l" t="t" r="r" b="b"/>
              <a:pathLst>
                <a:path w="2685" h="1300" extrusionOk="0">
                  <a:moveTo>
                    <a:pt x="2254" y="0"/>
                  </a:moveTo>
                  <a:cubicBezTo>
                    <a:pt x="1396" y="0"/>
                    <a:pt x="604" y="457"/>
                    <a:pt x="25" y="1152"/>
                  </a:cubicBezTo>
                  <a:cubicBezTo>
                    <a:pt x="0" y="1226"/>
                    <a:pt x="71" y="1299"/>
                    <a:pt x="133" y="1299"/>
                  </a:cubicBezTo>
                  <a:cubicBezTo>
                    <a:pt x="151" y="1299"/>
                    <a:pt x="169" y="1293"/>
                    <a:pt x="183" y="1279"/>
                  </a:cubicBezTo>
                  <a:cubicBezTo>
                    <a:pt x="715" y="635"/>
                    <a:pt x="1396" y="312"/>
                    <a:pt x="2182" y="312"/>
                  </a:cubicBezTo>
                  <a:cubicBezTo>
                    <a:pt x="2285" y="312"/>
                    <a:pt x="2389" y="318"/>
                    <a:pt x="2495" y="329"/>
                  </a:cubicBezTo>
                  <a:cubicBezTo>
                    <a:pt x="2685" y="329"/>
                    <a:pt x="2685" y="12"/>
                    <a:pt x="2495" y="12"/>
                  </a:cubicBezTo>
                  <a:cubicBezTo>
                    <a:pt x="2414" y="4"/>
                    <a:pt x="2333" y="0"/>
                    <a:pt x="2254" y="0"/>
                  </a:cubicBezTo>
                  <a:close/>
                </a:path>
              </a:pathLst>
            </a:custGeom>
            <a:solidFill>
              <a:srgbClr val="555555"/>
            </a:solidFill>
            <a:ln w="9525" cap="flat" cmpd="sng">
              <a:solidFill>
                <a:srgbClr val="555555"/>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12" name="Google Shape;312;p28"/>
            <p:cNvSpPr/>
            <p:nvPr/>
          </p:nvSpPr>
          <p:spPr>
            <a:xfrm>
              <a:off x="2345219" y="3297292"/>
              <a:ext cx="277037" cy="92560"/>
            </a:xfrm>
            <a:custGeom>
              <a:avLst/>
              <a:gdLst/>
              <a:ahLst/>
              <a:cxnLst/>
              <a:rect l="l" t="t" r="r" b="b"/>
              <a:pathLst>
                <a:path w="8611" h="2877" extrusionOk="0">
                  <a:moveTo>
                    <a:pt x="723" y="1"/>
                  </a:moveTo>
                  <a:cubicBezTo>
                    <a:pt x="330" y="1"/>
                    <a:pt x="0" y="513"/>
                    <a:pt x="187" y="914"/>
                  </a:cubicBezTo>
                  <a:lnTo>
                    <a:pt x="187" y="1009"/>
                  </a:lnTo>
                  <a:lnTo>
                    <a:pt x="314" y="1009"/>
                  </a:lnTo>
                  <a:cubicBezTo>
                    <a:pt x="2974" y="1705"/>
                    <a:pt x="5602" y="2307"/>
                    <a:pt x="8294" y="2845"/>
                  </a:cubicBezTo>
                  <a:lnTo>
                    <a:pt x="8357" y="2877"/>
                  </a:lnTo>
                  <a:cubicBezTo>
                    <a:pt x="8389" y="2529"/>
                    <a:pt x="8516" y="2180"/>
                    <a:pt x="8611" y="1864"/>
                  </a:cubicBezTo>
                  <a:cubicBezTo>
                    <a:pt x="8547" y="1769"/>
                    <a:pt x="8452" y="1705"/>
                    <a:pt x="8516" y="1547"/>
                  </a:cubicBezTo>
                  <a:cubicBezTo>
                    <a:pt x="5951" y="1420"/>
                    <a:pt x="3385" y="850"/>
                    <a:pt x="979" y="58"/>
                  </a:cubicBezTo>
                  <a:lnTo>
                    <a:pt x="947" y="58"/>
                  </a:lnTo>
                  <a:cubicBezTo>
                    <a:pt x="872" y="19"/>
                    <a:pt x="797" y="1"/>
                    <a:pt x="723" y="1"/>
                  </a:cubicBezTo>
                  <a:close/>
                </a:path>
              </a:pathLst>
            </a:custGeom>
            <a:solidFill>
              <a:srgbClr val="F49432"/>
            </a:solidFill>
            <a:ln w="9525" cap="flat" cmpd="sng">
              <a:solidFill>
                <a:srgbClr val="555555"/>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13" name="Google Shape;313;p28"/>
            <p:cNvSpPr/>
            <p:nvPr/>
          </p:nvSpPr>
          <p:spPr>
            <a:xfrm>
              <a:off x="2822945" y="3600740"/>
              <a:ext cx="140626" cy="276651"/>
            </a:xfrm>
            <a:custGeom>
              <a:avLst/>
              <a:gdLst/>
              <a:ahLst/>
              <a:cxnLst/>
              <a:rect l="l" t="t" r="r" b="b"/>
              <a:pathLst>
                <a:path w="4371" h="8599" extrusionOk="0">
                  <a:moveTo>
                    <a:pt x="1521" y="0"/>
                  </a:moveTo>
                  <a:cubicBezTo>
                    <a:pt x="1046" y="190"/>
                    <a:pt x="507" y="317"/>
                    <a:pt x="1" y="380"/>
                  </a:cubicBezTo>
                  <a:cubicBezTo>
                    <a:pt x="1109" y="3104"/>
                    <a:pt x="2534" y="5764"/>
                    <a:pt x="3389" y="8551"/>
                  </a:cubicBezTo>
                  <a:cubicBezTo>
                    <a:pt x="3461" y="8584"/>
                    <a:pt x="3539" y="8599"/>
                    <a:pt x="3618" y="8599"/>
                  </a:cubicBezTo>
                  <a:cubicBezTo>
                    <a:pt x="3918" y="8599"/>
                    <a:pt x="4232" y="8377"/>
                    <a:pt x="4308" y="8076"/>
                  </a:cubicBezTo>
                  <a:cubicBezTo>
                    <a:pt x="4308" y="8013"/>
                    <a:pt x="4339" y="8013"/>
                    <a:pt x="4371" y="7981"/>
                  </a:cubicBezTo>
                  <a:cubicBezTo>
                    <a:pt x="3263" y="5416"/>
                    <a:pt x="2312" y="2692"/>
                    <a:pt x="1521" y="0"/>
                  </a:cubicBezTo>
                  <a:close/>
                </a:path>
              </a:pathLst>
            </a:custGeom>
            <a:solidFill>
              <a:srgbClr val="F49432"/>
            </a:solidFill>
            <a:ln w="9525" cap="flat" cmpd="sng">
              <a:solidFill>
                <a:srgbClr val="555555"/>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14" name="Google Shape;314;p28"/>
            <p:cNvSpPr/>
            <p:nvPr/>
          </p:nvSpPr>
          <p:spPr>
            <a:xfrm>
              <a:off x="2830087" y="3837109"/>
              <a:ext cx="239170" cy="175372"/>
            </a:xfrm>
            <a:custGeom>
              <a:avLst/>
              <a:gdLst/>
              <a:ahLst/>
              <a:cxnLst/>
              <a:rect l="l" t="t" r="r" b="b"/>
              <a:pathLst>
                <a:path w="7434" h="5451" extrusionOk="0">
                  <a:moveTo>
                    <a:pt x="4267" y="3346"/>
                  </a:moveTo>
                  <a:cubicBezTo>
                    <a:pt x="4390" y="3346"/>
                    <a:pt x="4446" y="3527"/>
                    <a:pt x="4307" y="3611"/>
                  </a:cubicBezTo>
                  <a:cubicBezTo>
                    <a:pt x="4149" y="3643"/>
                    <a:pt x="4054" y="3738"/>
                    <a:pt x="3959" y="3801"/>
                  </a:cubicBezTo>
                  <a:lnTo>
                    <a:pt x="3896" y="3801"/>
                  </a:lnTo>
                  <a:cubicBezTo>
                    <a:pt x="3642" y="3896"/>
                    <a:pt x="3389" y="3991"/>
                    <a:pt x="3136" y="4086"/>
                  </a:cubicBezTo>
                  <a:cubicBezTo>
                    <a:pt x="3126" y="4088"/>
                    <a:pt x="3117" y="4089"/>
                    <a:pt x="3108" y="4089"/>
                  </a:cubicBezTo>
                  <a:cubicBezTo>
                    <a:pt x="3000" y="4089"/>
                    <a:pt x="2955" y="3925"/>
                    <a:pt x="3072" y="3896"/>
                  </a:cubicBezTo>
                  <a:cubicBezTo>
                    <a:pt x="3294" y="3769"/>
                    <a:pt x="3579" y="3674"/>
                    <a:pt x="3801" y="3579"/>
                  </a:cubicBezTo>
                  <a:cubicBezTo>
                    <a:pt x="3927" y="3484"/>
                    <a:pt x="4086" y="3421"/>
                    <a:pt x="4212" y="3358"/>
                  </a:cubicBezTo>
                  <a:cubicBezTo>
                    <a:pt x="4232" y="3350"/>
                    <a:pt x="4250" y="3346"/>
                    <a:pt x="4267" y="3346"/>
                  </a:cubicBezTo>
                  <a:close/>
                  <a:moveTo>
                    <a:pt x="4743" y="3649"/>
                  </a:moveTo>
                  <a:cubicBezTo>
                    <a:pt x="4823" y="3649"/>
                    <a:pt x="4897" y="3793"/>
                    <a:pt x="4846" y="3896"/>
                  </a:cubicBezTo>
                  <a:cubicBezTo>
                    <a:pt x="4337" y="4489"/>
                    <a:pt x="3476" y="4730"/>
                    <a:pt x="2666" y="4730"/>
                  </a:cubicBezTo>
                  <a:cubicBezTo>
                    <a:pt x="2568" y="4730"/>
                    <a:pt x="2471" y="4726"/>
                    <a:pt x="2375" y="4719"/>
                  </a:cubicBezTo>
                  <a:cubicBezTo>
                    <a:pt x="2280" y="4719"/>
                    <a:pt x="2217" y="4529"/>
                    <a:pt x="2375" y="4529"/>
                  </a:cubicBezTo>
                  <a:cubicBezTo>
                    <a:pt x="2414" y="4531"/>
                    <a:pt x="2452" y="4531"/>
                    <a:pt x="2490" y="4531"/>
                  </a:cubicBezTo>
                  <a:cubicBezTo>
                    <a:pt x="3347" y="4531"/>
                    <a:pt x="3959" y="4190"/>
                    <a:pt x="4687" y="3674"/>
                  </a:cubicBezTo>
                  <a:cubicBezTo>
                    <a:pt x="4705" y="3656"/>
                    <a:pt x="4724" y="3649"/>
                    <a:pt x="4743" y="3649"/>
                  </a:cubicBezTo>
                  <a:close/>
                  <a:moveTo>
                    <a:pt x="2280" y="1"/>
                  </a:moveTo>
                  <a:cubicBezTo>
                    <a:pt x="1457" y="634"/>
                    <a:pt x="665" y="1394"/>
                    <a:pt x="412" y="2376"/>
                  </a:cubicBezTo>
                  <a:cubicBezTo>
                    <a:pt x="0" y="3769"/>
                    <a:pt x="982" y="5004"/>
                    <a:pt x="2312" y="5353"/>
                  </a:cubicBezTo>
                  <a:cubicBezTo>
                    <a:pt x="2572" y="5420"/>
                    <a:pt x="2825" y="5451"/>
                    <a:pt x="3069" y="5451"/>
                  </a:cubicBezTo>
                  <a:cubicBezTo>
                    <a:pt x="5830" y="5451"/>
                    <a:pt x="7433" y="1466"/>
                    <a:pt x="4466" y="127"/>
                  </a:cubicBezTo>
                  <a:lnTo>
                    <a:pt x="4466" y="127"/>
                  </a:lnTo>
                  <a:cubicBezTo>
                    <a:pt x="4529" y="317"/>
                    <a:pt x="4592" y="507"/>
                    <a:pt x="4687" y="729"/>
                  </a:cubicBezTo>
                  <a:cubicBezTo>
                    <a:pt x="4719" y="887"/>
                    <a:pt x="4561" y="951"/>
                    <a:pt x="4434" y="951"/>
                  </a:cubicBezTo>
                  <a:cubicBezTo>
                    <a:pt x="4300" y="1334"/>
                    <a:pt x="3899" y="1578"/>
                    <a:pt x="3506" y="1578"/>
                  </a:cubicBezTo>
                  <a:cubicBezTo>
                    <a:pt x="3248" y="1578"/>
                    <a:pt x="2994" y="1474"/>
                    <a:pt x="2819" y="1236"/>
                  </a:cubicBezTo>
                  <a:cubicBezTo>
                    <a:pt x="2756" y="1172"/>
                    <a:pt x="2819" y="1077"/>
                    <a:pt x="2914" y="1077"/>
                  </a:cubicBezTo>
                  <a:cubicBezTo>
                    <a:pt x="2661" y="761"/>
                    <a:pt x="2470" y="381"/>
                    <a:pt x="2280" y="1"/>
                  </a:cubicBezTo>
                  <a:close/>
                </a:path>
              </a:pathLst>
            </a:custGeom>
            <a:solidFill>
              <a:srgbClr val="F49432"/>
            </a:solidFill>
            <a:ln w="9525" cap="flat" cmpd="sng">
              <a:solidFill>
                <a:srgbClr val="555555"/>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15" name="Google Shape;315;p28"/>
            <p:cNvSpPr/>
            <p:nvPr/>
          </p:nvSpPr>
          <p:spPr>
            <a:xfrm>
              <a:off x="2161709" y="3210330"/>
              <a:ext cx="238430" cy="193839"/>
            </a:xfrm>
            <a:custGeom>
              <a:avLst/>
              <a:gdLst/>
              <a:ahLst/>
              <a:cxnLst/>
              <a:rect l="l" t="t" r="r" b="b"/>
              <a:pathLst>
                <a:path w="7411" h="6025" extrusionOk="0">
                  <a:moveTo>
                    <a:pt x="4264" y="716"/>
                  </a:moveTo>
                  <a:cubicBezTo>
                    <a:pt x="4636" y="716"/>
                    <a:pt x="5010" y="782"/>
                    <a:pt x="5352" y="925"/>
                  </a:cubicBezTo>
                  <a:cubicBezTo>
                    <a:pt x="5533" y="985"/>
                    <a:pt x="5400" y="1244"/>
                    <a:pt x="5251" y="1244"/>
                  </a:cubicBezTo>
                  <a:cubicBezTo>
                    <a:pt x="5242" y="1244"/>
                    <a:pt x="5234" y="1243"/>
                    <a:pt x="5226" y="1241"/>
                  </a:cubicBezTo>
                  <a:cubicBezTo>
                    <a:pt x="4835" y="1111"/>
                    <a:pt x="4469" y="1039"/>
                    <a:pt x="4102" y="1039"/>
                  </a:cubicBezTo>
                  <a:cubicBezTo>
                    <a:pt x="3756" y="1039"/>
                    <a:pt x="3410" y="1103"/>
                    <a:pt x="3041" y="1241"/>
                  </a:cubicBezTo>
                  <a:cubicBezTo>
                    <a:pt x="3032" y="1243"/>
                    <a:pt x="3024" y="1244"/>
                    <a:pt x="3016" y="1244"/>
                  </a:cubicBezTo>
                  <a:cubicBezTo>
                    <a:pt x="2906" y="1244"/>
                    <a:pt x="2859" y="1047"/>
                    <a:pt x="2977" y="988"/>
                  </a:cubicBezTo>
                  <a:cubicBezTo>
                    <a:pt x="3360" y="814"/>
                    <a:pt x="3810" y="716"/>
                    <a:pt x="4264" y="716"/>
                  </a:cubicBezTo>
                  <a:close/>
                  <a:moveTo>
                    <a:pt x="4647" y="0"/>
                  </a:moveTo>
                  <a:cubicBezTo>
                    <a:pt x="4493" y="0"/>
                    <a:pt x="4337" y="12"/>
                    <a:pt x="4181" y="38"/>
                  </a:cubicBezTo>
                  <a:cubicBezTo>
                    <a:pt x="2819" y="291"/>
                    <a:pt x="1647" y="1368"/>
                    <a:pt x="1014" y="2571"/>
                  </a:cubicBezTo>
                  <a:cubicBezTo>
                    <a:pt x="0" y="4598"/>
                    <a:pt x="2217" y="5992"/>
                    <a:pt x="3991" y="6023"/>
                  </a:cubicBezTo>
                  <a:cubicBezTo>
                    <a:pt x="4026" y="6024"/>
                    <a:pt x="4061" y="6025"/>
                    <a:pt x="4096" y="6025"/>
                  </a:cubicBezTo>
                  <a:cubicBezTo>
                    <a:pt x="5321" y="6025"/>
                    <a:pt x="6422" y="5491"/>
                    <a:pt x="7284" y="4598"/>
                  </a:cubicBezTo>
                  <a:cubicBezTo>
                    <a:pt x="6809" y="4440"/>
                    <a:pt x="6334" y="4313"/>
                    <a:pt x="5859" y="4155"/>
                  </a:cubicBezTo>
                  <a:cubicBezTo>
                    <a:pt x="5701" y="4123"/>
                    <a:pt x="5669" y="3933"/>
                    <a:pt x="5701" y="3807"/>
                  </a:cubicBezTo>
                  <a:cubicBezTo>
                    <a:pt x="5701" y="3807"/>
                    <a:pt x="5669" y="3807"/>
                    <a:pt x="5606" y="3775"/>
                  </a:cubicBezTo>
                  <a:cubicBezTo>
                    <a:pt x="5194" y="3300"/>
                    <a:pt x="5542" y="2571"/>
                    <a:pt x="6049" y="2350"/>
                  </a:cubicBezTo>
                  <a:cubicBezTo>
                    <a:pt x="6049" y="2213"/>
                    <a:pt x="6144" y="2052"/>
                    <a:pt x="6292" y="2052"/>
                  </a:cubicBezTo>
                  <a:cubicBezTo>
                    <a:pt x="6316" y="2052"/>
                    <a:pt x="6340" y="2056"/>
                    <a:pt x="6366" y="2065"/>
                  </a:cubicBezTo>
                  <a:cubicBezTo>
                    <a:pt x="6714" y="2191"/>
                    <a:pt x="7031" y="2318"/>
                    <a:pt x="7411" y="2413"/>
                  </a:cubicBezTo>
                  <a:cubicBezTo>
                    <a:pt x="7297" y="989"/>
                    <a:pt x="6030" y="0"/>
                    <a:pt x="4647" y="0"/>
                  </a:cubicBezTo>
                  <a:close/>
                </a:path>
              </a:pathLst>
            </a:custGeom>
            <a:solidFill>
              <a:srgbClr val="F49432"/>
            </a:solidFill>
            <a:ln w="9525" cap="flat" cmpd="sng">
              <a:solidFill>
                <a:srgbClr val="555555"/>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16" name="Google Shape;316;p28"/>
            <p:cNvSpPr/>
            <p:nvPr/>
          </p:nvSpPr>
          <p:spPr>
            <a:xfrm>
              <a:off x="2253722" y="3233365"/>
              <a:ext cx="85032" cy="17019"/>
            </a:xfrm>
            <a:custGeom>
              <a:avLst/>
              <a:gdLst/>
              <a:ahLst/>
              <a:cxnLst/>
              <a:rect l="l" t="t" r="r" b="b"/>
              <a:pathLst>
                <a:path w="2643" h="529" extrusionOk="0">
                  <a:moveTo>
                    <a:pt x="1404" y="0"/>
                  </a:moveTo>
                  <a:cubicBezTo>
                    <a:pt x="950" y="0"/>
                    <a:pt x="500" y="98"/>
                    <a:pt x="117" y="272"/>
                  </a:cubicBezTo>
                  <a:cubicBezTo>
                    <a:pt x="0" y="360"/>
                    <a:pt x="45" y="529"/>
                    <a:pt x="153" y="529"/>
                  </a:cubicBezTo>
                  <a:cubicBezTo>
                    <a:pt x="162" y="529"/>
                    <a:pt x="171" y="528"/>
                    <a:pt x="181" y="525"/>
                  </a:cubicBezTo>
                  <a:cubicBezTo>
                    <a:pt x="524" y="397"/>
                    <a:pt x="847" y="345"/>
                    <a:pt x="1169" y="345"/>
                  </a:cubicBezTo>
                  <a:cubicBezTo>
                    <a:pt x="1560" y="345"/>
                    <a:pt x="1949" y="421"/>
                    <a:pt x="2366" y="525"/>
                  </a:cubicBezTo>
                  <a:cubicBezTo>
                    <a:pt x="2374" y="527"/>
                    <a:pt x="2382" y="528"/>
                    <a:pt x="2390" y="528"/>
                  </a:cubicBezTo>
                  <a:cubicBezTo>
                    <a:pt x="2537" y="528"/>
                    <a:pt x="2643" y="269"/>
                    <a:pt x="2492" y="209"/>
                  </a:cubicBezTo>
                  <a:cubicBezTo>
                    <a:pt x="2150" y="66"/>
                    <a:pt x="1776" y="0"/>
                    <a:pt x="1404" y="0"/>
                  </a:cubicBezTo>
                  <a:close/>
                </a:path>
              </a:pathLst>
            </a:custGeom>
            <a:solidFill>
              <a:srgbClr val="555555"/>
            </a:solidFill>
            <a:ln w="9525" cap="flat" cmpd="sng">
              <a:solidFill>
                <a:srgbClr val="555555"/>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17" name="Google Shape;317;p28"/>
            <p:cNvSpPr/>
            <p:nvPr/>
          </p:nvSpPr>
          <p:spPr>
            <a:xfrm>
              <a:off x="2902474" y="3954892"/>
              <a:ext cx="85289" cy="34392"/>
            </a:xfrm>
            <a:custGeom>
              <a:avLst/>
              <a:gdLst/>
              <a:ahLst/>
              <a:cxnLst/>
              <a:rect l="l" t="t" r="r" b="b"/>
              <a:pathLst>
                <a:path w="2651" h="1069" extrusionOk="0">
                  <a:moveTo>
                    <a:pt x="2478" y="1"/>
                  </a:moveTo>
                  <a:cubicBezTo>
                    <a:pt x="2464" y="1"/>
                    <a:pt x="2450" y="4"/>
                    <a:pt x="2437" y="13"/>
                  </a:cubicBezTo>
                  <a:cubicBezTo>
                    <a:pt x="1735" y="471"/>
                    <a:pt x="1092" y="870"/>
                    <a:pt x="224" y="870"/>
                  </a:cubicBezTo>
                  <a:cubicBezTo>
                    <a:pt x="192" y="870"/>
                    <a:pt x="159" y="869"/>
                    <a:pt x="125" y="868"/>
                  </a:cubicBezTo>
                  <a:cubicBezTo>
                    <a:pt x="111" y="861"/>
                    <a:pt x="99" y="858"/>
                    <a:pt x="88" y="858"/>
                  </a:cubicBezTo>
                  <a:cubicBezTo>
                    <a:pt x="0" y="858"/>
                    <a:pt x="13" y="1058"/>
                    <a:pt x="125" y="1058"/>
                  </a:cubicBezTo>
                  <a:cubicBezTo>
                    <a:pt x="214" y="1065"/>
                    <a:pt x="306" y="1069"/>
                    <a:pt x="400" y="1069"/>
                  </a:cubicBezTo>
                  <a:cubicBezTo>
                    <a:pt x="1175" y="1069"/>
                    <a:pt x="2087" y="828"/>
                    <a:pt x="2596" y="235"/>
                  </a:cubicBezTo>
                  <a:cubicBezTo>
                    <a:pt x="2650" y="153"/>
                    <a:pt x="2564" y="1"/>
                    <a:pt x="2478" y="1"/>
                  </a:cubicBezTo>
                  <a:close/>
                </a:path>
              </a:pathLst>
            </a:custGeom>
            <a:solidFill>
              <a:srgbClr val="555555"/>
            </a:solidFill>
            <a:ln w="9525" cap="flat" cmpd="sng">
              <a:solidFill>
                <a:srgbClr val="555555"/>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18" name="Google Shape;318;p28"/>
            <p:cNvSpPr/>
            <p:nvPr/>
          </p:nvSpPr>
          <p:spPr>
            <a:xfrm>
              <a:off x="2922003" y="3944757"/>
              <a:ext cx="50125" cy="22907"/>
            </a:xfrm>
            <a:custGeom>
              <a:avLst/>
              <a:gdLst/>
              <a:ahLst/>
              <a:cxnLst/>
              <a:rect l="l" t="t" r="r" b="b"/>
              <a:pathLst>
                <a:path w="1558" h="712" extrusionOk="0">
                  <a:moveTo>
                    <a:pt x="1348" y="0"/>
                  </a:moveTo>
                  <a:cubicBezTo>
                    <a:pt x="1330" y="0"/>
                    <a:pt x="1311" y="4"/>
                    <a:pt x="1292" y="12"/>
                  </a:cubicBezTo>
                  <a:cubicBezTo>
                    <a:pt x="1197" y="75"/>
                    <a:pt x="1039" y="138"/>
                    <a:pt x="817" y="170"/>
                  </a:cubicBezTo>
                  <a:cubicBezTo>
                    <a:pt x="595" y="297"/>
                    <a:pt x="310" y="392"/>
                    <a:pt x="89" y="487"/>
                  </a:cubicBezTo>
                  <a:cubicBezTo>
                    <a:pt x="1" y="545"/>
                    <a:pt x="21" y="712"/>
                    <a:pt x="125" y="712"/>
                  </a:cubicBezTo>
                  <a:cubicBezTo>
                    <a:pt x="133" y="712"/>
                    <a:pt x="142" y="711"/>
                    <a:pt x="152" y="708"/>
                  </a:cubicBezTo>
                  <a:cubicBezTo>
                    <a:pt x="437" y="613"/>
                    <a:pt x="659" y="487"/>
                    <a:pt x="912" y="423"/>
                  </a:cubicBezTo>
                  <a:lnTo>
                    <a:pt x="975" y="423"/>
                  </a:lnTo>
                  <a:cubicBezTo>
                    <a:pt x="1134" y="392"/>
                    <a:pt x="1260" y="297"/>
                    <a:pt x="1419" y="265"/>
                  </a:cubicBezTo>
                  <a:cubicBezTo>
                    <a:pt x="1558" y="181"/>
                    <a:pt x="1477" y="0"/>
                    <a:pt x="1348" y="0"/>
                  </a:cubicBezTo>
                  <a:close/>
                </a:path>
              </a:pathLst>
            </a:custGeom>
            <a:solidFill>
              <a:srgbClr val="555555"/>
            </a:solidFill>
            <a:ln w="9525" cap="flat" cmpd="sng">
              <a:solidFill>
                <a:srgbClr val="555555"/>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19" name="Google Shape;319;p28"/>
            <p:cNvSpPr/>
            <p:nvPr/>
          </p:nvSpPr>
          <p:spPr>
            <a:xfrm>
              <a:off x="7998778" y="2959773"/>
              <a:ext cx="1322901" cy="2374877"/>
            </a:xfrm>
            <a:custGeom>
              <a:avLst/>
              <a:gdLst/>
              <a:ahLst/>
              <a:cxnLst/>
              <a:rect l="l" t="t" r="r" b="b"/>
              <a:pathLst>
                <a:path w="41119" h="73817" extrusionOk="0">
                  <a:moveTo>
                    <a:pt x="24544" y="3551"/>
                  </a:moveTo>
                  <a:cubicBezTo>
                    <a:pt x="26603" y="4311"/>
                    <a:pt x="28693" y="5007"/>
                    <a:pt x="30783" y="5672"/>
                  </a:cubicBezTo>
                  <a:cubicBezTo>
                    <a:pt x="31828" y="5989"/>
                    <a:pt x="32841" y="6337"/>
                    <a:pt x="33886" y="6654"/>
                  </a:cubicBezTo>
                  <a:cubicBezTo>
                    <a:pt x="34203" y="6718"/>
                    <a:pt x="36642" y="7288"/>
                    <a:pt x="37528" y="7509"/>
                  </a:cubicBezTo>
                  <a:cubicBezTo>
                    <a:pt x="37433" y="7573"/>
                    <a:pt x="37402" y="7668"/>
                    <a:pt x="37402" y="7794"/>
                  </a:cubicBezTo>
                  <a:lnTo>
                    <a:pt x="37402" y="7921"/>
                  </a:lnTo>
                  <a:cubicBezTo>
                    <a:pt x="37402" y="8048"/>
                    <a:pt x="37528" y="8111"/>
                    <a:pt x="37655" y="8111"/>
                  </a:cubicBezTo>
                  <a:cubicBezTo>
                    <a:pt x="37560" y="8364"/>
                    <a:pt x="37497" y="8554"/>
                    <a:pt x="37402" y="8776"/>
                  </a:cubicBezTo>
                  <a:cubicBezTo>
                    <a:pt x="32936" y="7509"/>
                    <a:pt x="28566" y="5926"/>
                    <a:pt x="24227" y="4342"/>
                  </a:cubicBezTo>
                  <a:cubicBezTo>
                    <a:pt x="24354" y="4089"/>
                    <a:pt x="24417" y="3836"/>
                    <a:pt x="24544" y="3551"/>
                  </a:cubicBezTo>
                  <a:close/>
                  <a:moveTo>
                    <a:pt x="24069" y="4691"/>
                  </a:moveTo>
                  <a:cubicBezTo>
                    <a:pt x="28281" y="6623"/>
                    <a:pt x="32715" y="8079"/>
                    <a:pt x="37212" y="9314"/>
                  </a:cubicBezTo>
                  <a:cubicBezTo>
                    <a:pt x="36768" y="10423"/>
                    <a:pt x="36262" y="11500"/>
                    <a:pt x="35660" y="12513"/>
                  </a:cubicBezTo>
                  <a:cubicBezTo>
                    <a:pt x="31543" y="10961"/>
                    <a:pt x="27426" y="9314"/>
                    <a:pt x="23214" y="7953"/>
                  </a:cubicBezTo>
                  <a:cubicBezTo>
                    <a:pt x="23404" y="6844"/>
                    <a:pt x="23657" y="5736"/>
                    <a:pt x="24069" y="4691"/>
                  </a:cubicBezTo>
                  <a:close/>
                  <a:moveTo>
                    <a:pt x="23246" y="8269"/>
                  </a:moveTo>
                  <a:cubicBezTo>
                    <a:pt x="27236" y="9979"/>
                    <a:pt x="31353" y="11405"/>
                    <a:pt x="35438" y="12956"/>
                  </a:cubicBezTo>
                  <a:lnTo>
                    <a:pt x="34963" y="13653"/>
                  </a:lnTo>
                  <a:cubicBezTo>
                    <a:pt x="31005" y="12196"/>
                    <a:pt x="27078" y="10676"/>
                    <a:pt x="23119" y="9314"/>
                  </a:cubicBezTo>
                  <a:cubicBezTo>
                    <a:pt x="23151" y="8934"/>
                    <a:pt x="23182" y="8618"/>
                    <a:pt x="23246" y="8269"/>
                  </a:cubicBezTo>
                  <a:close/>
                  <a:moveTo>
                    <a:pt x="23087" y="9726"/>
                  </a:moveTo>
                  <a:cubicBezTo>
                    <a:pt x="26888" y="11246"/>
                    <a:pt x="30751" y="12671"/>
                    <a:pt x="34583" y="14096"/>
                  </a:cubicBezTo>
                  <a:cubicBezTo>
                    <a:pt x="33886" y="15078"/>
                    <a:pt x="33095" y="15996"/>
                    <a:pt x="32208" y="16820"/>
                  </a:cubicBezTo>
                  <a:cubicBezTo>
                    <a:pt x="29294" y="15806"/>
                    <a:pt x="26412" y="14793"/>
                    <a:pt x="23436" y="13811"/>
                  </a:cubicBezTo>
                  <a:cubicBezTo>
                    <a:pt x="23151" y="12481"/>
                    <a:pt x="23024" y="11088"/>
                    <a:pt x="23087" y="9726"/>
                  </a:cubicBezTo>
                  <a:close/>
                  <a:moveTo>
                    <a:pt x="23562" y="14255"/>
                  </a:moveTo>
                  <a:lnTo>
                    <a:pt x="23562" y="14255"/>
                  </a:lnTo>
                  <a:cubicBezTo>
                    <a:pt x="26317" y="15300"/>
                    <a:pt x="29104" y="16250"/>
                    <a:pt x="31860" y="17200"/>
                  </a:cubicBezTo>
                  <a:cubicBezTo>
                    <a:pt x="31575" y="17422"/>
                    <a:pt x="31353" y="17612"/>
                    <a:pt x="31068" y="17865"/>
                  </a:cubicBezTo>
                  <a:cubicBezTo>
                    <a:pt x="28661" y="17073"/>
                    <a:pt x="26254" y="16282"/>
                    <a:pt x="23879" y="15363"/>
                  </a:cubicBezTo>
                  <a:cubicBezTo>
                    <a:pt x="23752" y="15015"/>
                    <a:pt x="23626" y="14603"/>
                    <a:pt x="23562" y="14255"/>
                  </a:cubicBezTo>
                  <a:close/>
                  <a:moveTo>
                    <a:pt x="24037" y="15806"/>
                  </a:moveTo>
                  <a:lnTo>
                    <a:pt x="24037" y="15806"/>
                  </a:lnTo>
                  <a:cubicBezTo>
                    <a:pt x="26159" y="16820"/>
                    <a:pt x="28408" y="17643"/>
                    <a:pt x="30719" y="18182"/>
                  </a:cubicBezTo>
                  <a:cubicBezTo>
                    <a:pt x="29358" y="19195"/>
                    <a:pt x="27933" y="20145"/>
                    <a:pt x="26349" y="20905"/>
                  </a:cubicBezTo>
                  <a:cubicBezTo>
                    <a:pt x="25462" y="19258"/>
                    <a:pt x="24607" y="17580"/>
                    <a:pt x="24037" y="15806"/>
                  </a:cubicBezTo>
                  <a:close/>
                  <a:moveTo>
                    <a:pt x="38985" y="5736"/>
                  </a:moveTo>
                  <a:cubicBezTo>
                    <a:pt x="39302" y="5767"/>
                    <a:pt x="39618" y="5831"/>
                    <a:pt x="39904" y="5926"/>
                  </a:cubicBezTo>
                  <a:cubicBezTo>
                    <a:pt x="40030" y="6021"/>
                    <a:pt x="40189" y="6116"/>
                    <a:pt x="40284" y="6179"/>
                  </a:cubicBezTo>
                  <a:cubicBezTo>
                    <a:pt x="38320" y="13590"/>
                    <a:pt x="33886" y="18878"/>
                    <a:pt x="27616" y="23059"/>
                  </a:cubicBezTo>
                  <a:cubicBezTo>
                    <a:pt x="27268" y="22457"/>
                    <a:pt x="26951" y="21855"/>
                    <a:pt x="26603" y="21254"/>
                  </a:cubicBezTo>
                  <a:cubicBezTo>
                    <a:pt x="33158" y="18878"/>
                    <a:pt x="37845" y="12671"/>
                    <a:pt x="38985" y="5862"/>
                  </a:cubicBezTo>
                  <a:lnTo>
                    <a:pt x="38985" y="5736"/>
                  </a:lnTo>
                  <a:close/>
                  <a:moveTo>
                    <a:pt x="25082" y="24705"/>
                  </a:moveTo>
                  <a:cubicBezTo>
                    <a:pt x="26191" y="26574"/>
                    <a:pt x="27268" y="28506"/>
                    <a:pt x="28059" y="30438"/>
                  </a:cubicBezTo>
                  <a:cubicBezTo>
                    <a:pt x="24924" y="29614"/>
                    <a:pt x="21884" y="28411"/>
                    <a:pt x="18749" y="27619"/>
                  </a:cubicBezTo>
                  <a:cubicBezTo>
                    <a:pt x="20490" y="26194"/>
                    <a:pt x="22612" y="25212"/>
                    <a:pt x="24892" y="24832"/>
                  </a:cubicBezTo>
                  <a:cubicBezTo>
                    <a:pt x="24987" y="24832"/>
                    <a:pt x="25051" y="24769"/>
                    <a:pt x="25082" y="24705"/>
                  </a:cubicBezTo>
                  <a:close/>
                  <a:moveTo>
                    <a:pt x="18559" y="27777"/>
                  </a:moveTo>
                  <a:cubicBezTo>
                    <a:pt x="18559" y="27777"/>
                    <a:pt x="18559" y="27841"/>
                    <a:pt x="18590" y="27841"/>
                  </a:cubicBezTo>
                  <a:cubicBezTo>
                    <a:pt x="21599" y="29297"/>
                    <a:pt x="25019" y="30152"/>
                    <a:pt x="28249" y="31008"/>
                  </a:cubicBezTo>
                  <a:lnTo>
                    <a:pt x="28313" y="31008"/>
                  </a:lnTo>
                  <a:lnTo>
                    <a:pt x="28661" y="32053"/>
                  </a:lnTo>
                  <a:cubicBezTo>
                    <a:pt x="24987" y="30881"/>
                    <a:pt x="21250" y="29772"/>
                    <a:pt x="17545" y="28727"/>
                  </a:cubicBezTo>
                  <a:cubicBezTo>
                    <a:pt x="17862" y="28379"/>
                    <a:pt x="18179" y="28062"/>
                    <a:pt x="18559" y="27777"/>
                  </a:cubicBezTo>
                  <a:close/>
                  <a:moveTo>
                    <a:pt x="17387" y="28949"/>
                  </a:moveTo>
                  <a:cubicBezTo>
                    <a:pt x="17387" y="28981"/>
                    <a:pt x="17418" y="29012"/>
                    <a:pt x="17450" y="29012"/>
                  </a:cubicBezTo>
                  <a:cubicBezTo>
                    <a:pt x="21219" y="30279"/>
                    <a:pt x="25019" y="31483"/>
                    <a:pt x="28819" y="32591"/>
                  </a:cubicBezTo>
                  <a:cubicBezTo>
                    <a:pt x="29326" y="34396"/>
                    <a:pt x="29484" y="36265"/>
                    <a:pt x="29104" y="38070"/>
                  </a:cubicBezTo>
                  <a:cubicBezTo>
                    <a:pt x="24259" y="36866"/>
                    <a:pt x="19477" y="35505"/>
                    <a:pt x="14695" y="34206"/>
                  </a:cubicBezTo>
                  <a:cubicBezTo>
                    <a:pt x="14672" y="34200"/>
                    <a:pt x="14651" y="34198"/>
                    <a:pt x="14631" y="34198"/>
                  </a:cubicBezTo>
                  <a:cubicBezTo>
                    <a:pt x="14537" y="34198"/>
                    <a:pt x="14468" y="34255"/>
                    <a:pt x="14442" y="34333"/>
                  </a:cubicBezTo>
                  <a:cubicBezTo>
                    <a:pt x="14410" y="34396"/>
                    <a:pt x="14442" y="34554"/>
                    <a:pt x="14568" y="34586"/>
                  </a:cubicBezTo>
                  <a:cubicBezTo>
                    <a:pt x="19287" y="36233"/>
                    <a:pt x="24101" y="37531"/>
                    <a:pt x="28978" y="38608"/>
                  </a:cubicBezTo>
                  <a:lnTo>
                    <a:pt x="29009" y="38608"/>
                  </a:lnTo>
                  <a:cubicBezTo>
                    <a:pt x="28946" y="38925"/>
                    <a:pt x="28819" y="39241"/>
                    <a:pt x="28693" y="39558"/>
                  </a:cubicBezTo>
                  <a:cubicBezTo>
                    <a:pt x="28693" y="39495"/>
                    <a:pt x="28661" y="39495"/>
                    <a:pt x="28661" y="39495"/>
                  </a:cubicBezTo>
                  <a:cubicBezTo>
                    <a:pt x="23752" y="38355"/>
                    <a:pt x="18907" y="37025"/>
                    <a:pt x="14062" y="35663"/>
                  </a:cubicBezTo>
                  <a:cubicBezTo>
                    <a:pt x="14125" y="35188"/>
                    <a:pt x="14252" y="34713"/>
                    <a:pt x="14378" y="34238"/>
                  </a:cubicBezTo>
                  <a:cubicBezTo>
                    <a:pt x="14410" y="34174"/>
                    <a:pt x="14410" y="34048"/>
                    <a:pt x="14442" y="33953"/>
                  </a:cubicBezTo>
                  <a:cubicBezTo>
                    <a:pt x="15043" y="32053"/>
                    <a:pt x="16057" y="30374"/>
                    <a:pt x="17387" y="28949"/>
                  </a:cubicBezTo>
                  <a:close/>
                  <a:moveTo>
                    <a:pt x="13967" y="35980"/>
                  </a:moveTo>
                  <a:lnTo>
                    <a:pt x="13967" y="35980"/>
                  </a:lnTo>
                  <a:cubicBezTo>
                    <a:pt x="18717" y="37563"/>
                    <a:pt x="23594" y="38798"/>
                    <a:pt x="28471" y="39938"/>
                  </a:cubicBezTo>
                  <a:cubicBezTo>
                    <a:pt x="28313" y="40287"/>
                    <a:pt x="28091" y="40698"/>
                    <a:pt x="27869" y="41047"/>
                  </a:cubicBezTo>
                  <a:cubicBezTo>
                    <a:pt x="26919" y="42567"/>
                    <a:pt x="25716" y="43833"/>
                    <a:pt x="24386" y="44942"/>
                  </a:cubicBezTo>
                  <a:cubicBezTo>
                    <a:pt x="24322" y="44879"/>
                    <a:pt x="24291" y="44847"/>
                    <a:pt x="24259" y="44847"/>
                  </a:cubicBezTo>
                  <a:cubicBezTo>
                    <a:pt x="20902" y="43928"/>
                    <a:pt x="17608" y="42757"/>
                    <a:pt x="14283" y="41648"/>
                  </a:cubicBezTo>
                  <a:cubicBezTo>
                    <a:pt x="13808" y="39780"/>
                    <a:pt x="13682" y="37880"/>
                    <a:pt x="13967" y="35980"/>
                  </a:cubicBezTo>
                  <a:close/>
                  <a:moveTo>
                    <a:pt x="14378" y="41965"/>
                  </a:moveTo>
                  <a:lnTo>
                    <a:pt x="14378" y="41965"/>
                  </a:lnTo>
                  <a:cubicBezTo>
                    <a:pt x="17450" y="43358"/>
                    <a:pt x="20744" y="44340"/>
                    <a:pt x="24037" y="45195"/>
                  </a:cubicBezTo>
                  <a:cubicBezTo>
                    <a:pt x="23816" y="45354"/>
                    <a:pt x="23594" y="45512"/>
                    <a:pt x="23404" y="45670"/>
                  </a:cubicBezTo>
                  <a:cubicBezTo>
                    <a:pt x="23404" y="45670"/>
                    <a:pt x="23341" y="45670"/>
                    <a:pt x="23341" y="45639"/>
                  </a:cubicBezTo>
                  <a:cubicBezTo>
                    <a:pt x="20300" y="45037"/>
                    <a:pt x="17482" y="44055"/>
                    <a:pt x="14632" y="42883"/>
                  </a:cubicBezTo>
                  <a:cubicBezTo>
                    <a:pt x="14537" y="42567"/>
                    <a:pt x="14442" y="42282"/>
                    <a:pt x="14378" y="41965"/>
                  </a:cubicBezTo>
                  <a:close/>
                  <a:moveTo>
                    <a:pt x="14758" y="43358"/>
                  </a:moveTo>
                  <a:lnTo>
                    <a:pt x="14758" y="43358"/>
                  </a:lnTo>
                  <a:cubicBezTo>
                    <a:pt x="17323" y="44657"/>
                    <a:pt x="20110" y="45480"/>
                    <a:pt x="22929" y="46050"/>
                  </a:cubicBezTo>
                  <a:cubicBezTo>
                    <a:pt x="21377" y="47095"/>
                    <a:pt x="19667" y="48045"/>
                    <a:pt x="17894" y="48964"/>
                  </a:cubicBezTo>
                  <a:cubicBezTo>
                    <a:pt x="16595" y="47285"/>
                    <a:pt x="15487" y="45354"/>
                    <a:pt x="14758" y="43358"/>
                  </a:cubicBezTo>
                  <a:close/>
                  <a:moveTo>
                    <a:pt x="23721" y="22330"/>
                  </a:moveTo>
                  <a:cubicBezTo>
                    <a:pt x="24069" y="22869"/>
                    <a:pt x="24386" y="23470"/>
                    <a:pt x="24734" y="24072"/>
                  </a:cubicBezTo>
                  <a:cubicBezTo>
                    <a:pt x="24734" y="24072"/>
                    <a:pt x="24702" y="24072"/>
                    <a:pt x="24607" y="24135"/>
                  </a:cubicBezTo>
                  <a:cubicBezTo>
                    <a:pt x="12573" y="26036"/>
                    <a:pt x="9976" y="41047"/>
                    <a:pt x="17482" y="49217"/>
                  </a:cubicBezTo>
                  <a:cubicBezTo>
                    <a:pt x="16753" y="49566"/>
                    <a:pt x="15993" y="49946"/>
                    <a:pt x="15233" y="50326"/>
                  </a:cubicBezTo>
                  <a:cubicBezTo>
                    <a:pt x="12510" y="44974"/>
                    <a:pt x="9755" y="39811"/>
                    <a:pt x="11591" y="33636"/>
                  </a:cubicBezTo>
                  <a:cubicBezTo>
                    <a:pt x="13238" y="27841"/>
                    <a:pt x="18274" y="25244"/>
                    <a:pt x="23404" y="22932"/>
                  </a:cubicBezTo>
                  <a:cubicBezTo>
                    <a:pt x="23626" y="22805"/>
                    <a:pt x="23626" y="22552"/>
                    <a:pt x="23499" y="22362"/>
                  </a:cubicBezTo>
                  <a:cubicBezTo>
                    <a:pt x="23594" y="22330"/>
                    <a:pt x="23626" y="22330"/>
                    <a:pt x="23721" y="22330"/>
                  </a:cubicBezTo>
                  <a:close/>
                  <a:moveTo>
                    <a:pt x="16532" y="52732"/>
                  </a:moveTo>
                  <a:cubicBezTo>
                    <a:pt x="16500" y="52796"/>
                    <a:pt x="16532" y="52891"/>
                    <a:pt x="16595" y="52954"/>
                  </a:cubicBezTo>
                  <a:cubicBezTo>
                    <a:pt x="17482" y="54348"/>
                    <a:pt x="18210" y="55646"/>
                    <a:pt x="18717" y="57039"/>
                  </a:cubicBezTo>
                  <a:cubicBezTo>
                    <a:pt x="16437" y="56438"/>
                    <a:pt x="14125" y="55931"/>
                    <a:pt x="11781" y="55488"/>
                  </a:cubicBezTo>
                  <a:cubicBezTo>
                    <a:pt x="13333" y="54443"/>
                    <a:pt x="14948" y="53524"/>
                    <a:pt x="16532" y="52732"/>
                  </a:cubicBezTo>
                  <a:close/>
                  <a:moveTo>
                    <a:pt x="11433" y="55646"/>
                  </a:moveTo>
                  <a:cubicBezTo>
                    <a:pt x="13808" y="56343"/>
                    <a:pt x="16183" y="56976"/>
                    <a:pt x="18590" y="57483"/>
                  </a:cubicBezTo>
                  <a:cubicBezTo>
                    <a:pt x="18614" y="57491"/>
                    <a:pt x="18640" y="57495"/>
                    <a:pt x="18665" y="57495"/>
                  </a:cubicBezTo>
                  <a:cubicBezTo>
                    <a:pt x="18743" y="57495"/>
                    <a:pt x="18820" y="57459"/>
                    <a:pt x="18844" y="57388"/>
                  </a:cubicBezTo>
                  <a:cubicBezTo>
                    <a:pt x="18970" y="57673"/>
                    <a:pt x="19034" y="57926"/>
                    <a:pt x="19129" y="58179"/>
                  </a:cubicBezTo>
                  <a:cubicBezTo>
                    <a:pt x="16278" y="57641"/>
                    <a:pt x="13460" y="56976"/>
                    <a:pt x="10578" y="56248"/>
                  </a:cubicBezTo>
                  <a:cubicBezTo>
                    <a:pt x="10831" y="56058"/>
                    <a:pt x="11148" y="55868"/>
                    <a:pt x="11433" y="55646"/>
                  </a:cubicBezTo>
                  <a:close/>
                  <a:moveTo>
                    <a:pt x="10293" y="56564"/>
                  </a:moveTo>
                  <a:cubicBezTo>
                    <a:pt x="13206" y="57514"/>
                    <a:pt x="16278" y="58179"/>
                    <a:pt x="19319" y="58749"/>
                  </a:cubicBezTo>
                  <a:cubicBezTo>
                    <a:pt x="19635" y="59985"/>
                    <a:pt x="19825" y="61283"/>
                    <a:pt x="19825" y="62740"/>
                  </a:cubicBezTo>
                  <a:lnTo>
                    <a:pt x="19825" y="63151"/>
                  </a:lnTo>
                  <a:cubicBezTo>
                    <a:pt x="15487" y="62170"/>
                    <a:pt x="11211" y="60935"/>
                    <a:pt x="6873" y="59985"/>
                  </a:cubicBezTo>
                  <a:cubicBezTo>
                    <a:pt x="7823" y="58718"/>
                    <a:pt x="8963" y="57609"/>
                    <a:pt x="10293" y="56564"/>
                  </a:cubicBezTo>
                  <a:close/>
                  <a:moveTo>
                    <a:pt x="6714" y="60175"/>
                  </a:moveTo>
                  <a:cubicBezTo>
                    <a:pt x="10926" y="61790"/>
                    <a:pt x="15423" y="62771"/>
                    <a:pt x="19825" y="63658"/>
                  </a:cubicBezTo>
                  <a:lnTo>
                    <a:pt x="19825" y="64197"/>
                  </a:lnTo>
                  <a:cubicBezTo>
                    <a:pt x="15233" y="63246"/>
                    <a:pt x="10736" y="62201"/>
                    <a:pt x="6208" y="61093"/>
                  </a:cubicBezTo>
                  <a:lnTo>
                    <a:pt x="6113" y="61093"/>
                  </a:lnTo>
                  <a:cubicBezTo>
                    <a:pt x="6271" y="60776"/>
                    <a:pt x="6524" y="60491"/>
                    <a:pt x="6714" y="60175"/>
                  </a:cubicBezTo>
                  <a:close/>
                  <a:moveTo>
                    <a:pt x="5923" y="61315"/>
                  </a:moveTo>
                  <a:cubicBezTo>
                    <a:pt x="5986" y="61410"/>
                    <a:pt x="5986" y="61441"/>
                    <a:pt x="6049" y="61441"/>
                  </a:cubicBezTo>
                  <a:cubicBezTo>
                    <a:pt x="10483" y="62898"/>
                    <a:pt x="15170" y="63975"/>
                    <a:pt x="19794" y="64672"/>
                  </a:cubicBezTo>
                  <a:cubicBezTo>
                    <a:pt x="19762" y="65875"/>
                    <a:pt x="19667" y="67047"/>
                    <a:pt x="19509" y="68250"/>
                  </a:cubicBezTo>
                  <a:cubicBezTo>
                    <a:pt x="14568" y="67173"/>
                    <a:pt x="9660" y="65938"/>
                    <a:pt x="4624" y="65178"/>
                  </a:cubicBezTo>
                  <a:cubicBezTo>
                    <a:pt x="4783" y="63785"/>
                    <a:pt x="5258" y="62518"/>
                    <a:pt x="5923" y="61315"/>
                  </a:cubicBezTo>
                  <a:close/>
                  <a:moveTo>
                    <a:pt x="4624" y="65463"/>
                  </a:moveTo>
                  <a:cubicBezTo>
                    <a:pt x="9501" y="66793"/>
                    <a:pt x="14473" y="67712"/>
                    <a:pt x="19445" y="68757"/>
                  </a:cubicBezTo>
                  <a:cubicBezTo>
                    <a:pt x="19382" y="69010"/>
                    <a:pt x="19319" y="69264"/>
                    <a:pt x="19287" y="69517"/>
                  </a:cubicBezTo>
                  <a:cubicBezTo>
                    <a:pt x="14378" y="68725"/>
                    <a:pt x="9501" y="67047"/>
                    <a:pt x="4593" y="66572"/>
                  </a:cubicBezTo>
                  <a:cubicBezTo>
                    <a:pt x="4593" y="66192"/>
                    <a:pt x="4593" y="65843"/>
                    <a:pt x="4624" y="65463"/>
                  </a:cubicBezTo>
                  <a:close/>
                  <a:moveTo>
                    <a:pt x="23942" y="447"/>
                  </a:moveTo>
                  <a:lnTo>
                    <a:pt x="23942" y="447"/>
                  </a:lnTo>
                  <a:cubicBezTo>
                    <a:pt x="24449" y="510"/>
                    <a:pt x="24892" y="859"/>
                    <a:pt x="25051" y="1397"/>
                  </a:cubicBezTo>
                  <a:cubicBezTo>
                    <a:pt x="24924" y="1397"/>
                    <a:pt x="24734" y="1429"/>
                    <a:pt x="24671" y="1587"/>
                  </a:cubicBezTo>
                  <a:cubicBezTo>
                    <a:pt x="21092" y="7731"/>
                    <a:pt x="21979" y="14255"/>
                    <a:pt x="25146" y="20335"/>
                  </a:cubicBezTo>
                  <a:cubicBezTo>
                    <a:pt x="28724" y="27207"/>
                    <a:pt x="34836" y="35346"/>
                    <a:pt x="29453" y="42978"/>
                  </a:cubicBezTo>
                  <a:cubicBezTo>
                    <a:pt x="25051" y="49217"/>
                    <a:pt x="17007" y="50801"/>
                    <a:pt x="10990" y="54854"/>
                  </a:cubicBezTo>
                  <a:cubicBezTo>
                    <a:pt x="6366" y="57989"/>
                    <a:pt x="2281" y="63722"/>
                    <a:pt x="4434" y="69485"/>
                  </a:cubicBezTo>
                  <a:cubicBezTo>
                    <a:pt x="4184" y="69686"/>
                    <a:pt x="3880" y="69807"/>
                    <a:pt x="3580" y="69807"/>
                  </a:cubicBezTo>
                  <a:cubicBezTo>
                    <a:pt x="3310" y="69807"/>
                    <a:pt x="3043" y="69710"/>
                    <a:pt x="2819" y="69485"/>
                  </a:cubicBezTo>
                  <a:cubicBezTo>
                    <a:pt x="2756" y="69422"/>
                    <a:pt x="2724" y="69422"/>
                    <a:pt x="2692" y="69422"/>
                  </a:cubicBezTo>
                  <a:cubicBezTo>
                    <a:pt x="666" y="60998"/>
                    <a:pt x="7601" y="55139"/>
                    <a:pt x="14252" y="51592"/>
                  </a:cubicBezTo>
                  <a:cubicBezTo>
                    <a:pt x="19604" y="48742"/>
                    <a:pt x="26476" y="46145"/>
                    <a:pt x="29199" y="40255"/>
                  </a:cubicBezTo>
                  <a:cubicBezTo>
                    <a:pt x="32018" y="34206"/>
                    <a:pt x="27774" y="28347"/>
                    <a:pt x="24987" y="23249"/>
                  </a:cubicBezTo>
                  <a:cubicBezTo>
                    <a:pt x="21219" y="16472"/>
                    <a:pt x="18274" y="7573"/>
                    <a:pt x="23879" y="827"/>
                  </a:cubicBezTo>
                  <a:cubicBezTo>
                    <a:pt x="23974" y="700"/>
                    <a:pt x="23974" y="542"/>
                    <a:pt x="23942" y="447"/>
                  </a:cubicBezTo>
                  <a:close/>
                  <a:moveTo>
                    <a:pt x="18749" y="51624"/>
                  </a:moveTo>
                  <a:cubicBezTo>
                    <a:pt x="18749" y="51656"/>
                    <a:pt x="18812" y="51687"/>
                    <a:pt x="18812" y="51751"/>
                  </a:cubicBezTo>
                  <a:cubicBezTo>
                    <a:pt x="20807" y="55139"/>
                    <a:pt x="22169" y="58338"/>
                    <a:pt x="22232" y="62360"/>
                  </a:cubicBezTo>
                  <a:cubicBezTo>
                    <a:pt x="22296" y="64957"/>
                    <a:pt x="21820" y="67332"/>
                    <a:pt x="21219" y="69707"/>
                  </a:cubicBezTo>
                  <a:cubicBezTo>
                    <a:pt x="20934" y="70784"/>
                    <a:pt x="20617" y="71860"/>
                    <a:pt x="20332" y="72969"/>
                  </a:cubicBezTo>
                  <a:cubicBezTo>
                    <a:pt x="20300" y="73000"/>
                    <a:pt x="20269" y="73000"/>
                    <a:pt x="20237" y="73032"/>
                  </a:cubicBezTo>
                  <a:cubicBezTo>
                    <a:pt x="20076" y="73193"/>
                    <a:pt x="19875" y="73269"/>
                    <a:pt x="19678" y="73269"/>
                  </a:cubicBezTo>
                  <a:cubicBezTo>
                    <a:pt x="19409" y="73269"/>
                    <a:pt x="19148" y="73129"/>
                    <a:pt x="19002" y="72874"/>
                  </a:cubicBezTo>
                  <a:cubicBezTo>
                    <a:pt x="18988" y="72831"/>
                    <a:pt x="18941" y="72814"/>
                    <a:pt x="18888" y="72814"/>
                  </a:cubicBezTo>
                  <a:cubicBezTo>
                    <a:pt x="18825" y="72814"/>
                    <a:pt x="18752" y="72839"/>
                    <a:pt x="18717" y="72874"/>
                  </a:cubicBezTo>
                  <a:cubicBezTo>
                    <a:pt x="19319" y="71765"/>
                    <a:pt x="19762" y="70594"/>
                    <a:pt x="20015" y="69390"/>
                  </a:cubicBezTo>
                  <a:cubicBezTo>
                    <a:pt x="20490" y="67237"/>
                    <a:pt x="20554" y="64957"/>
                    <a:pt x="20554" y="62708"/>
                  </a:cubicBezTo>
                  <a:cubicBezTo>
                    <a:pt x="20490" y="58749"/>
                    <a:pt x="19350" y="55899"/>
                    <a:pt x="17260" y="52542"/>
                  </a:cubicBezTo>
                  <a:cubicBezTo>
                    <a:pt x="17228" y="52511"/>
                    <a:pt x="17133" y="52447"/>
                    <a:pt x="17102" y="52416"/>
                  </a:cubicBezTo>
                  <a:cubicBezTo>
                    <a:pt x="17640" y="52131"/>
                    <a:pt x="18210" y="51909"/>
                    <a:pt x="18749" y="51624"/>
                  </a:cubicBezTo>
                  <a:close/>
                  <a:moveTo>
                    <a:pt x="23878" y="0"/>
                  </a:moveTo>
                  <a:cubicBezTo>
                    <a:pt x="23730" y="0"/>
                    <a:pt x="23581" y="22"/>
                    <a:pt x="23436" y="67"/>
                  </a:cubicBezTo>
                  <a:cubicBezTo>
                    <a:pt x="23341" y="130"/>
                    <a:pt x="23309" y="194"/>
                    <a:pt x="23309" y="289"/>
                  </a:cubicBezTo>
                  <a:cubicBezTo>
                    <a:pt x="19065" y="5261"/>
                    <a:pt x="19319" y="12133"/>
                    <a:pt x="21567" y="17928"/>
                  </a:cubicBezTo>
                  <a:cubicBezTo>
                    <a:pt x="22074" y="19227"/>
                    <a:pt x="22802" y="20588"/>
                    <a:pt x="23562" y="21982"/>
                  </a:cubicBezTo>
                  <a:cubicBezTo>
                    <a:pt x="23309" y="22014"/>
                    <a:pt x="23119" y="22140"/>
                    <a:pt x="22929" y="22299"/>
                  </a:cubicBezTo>
                  <a:cubicBezTo>
                    <a:pt x="22866" y="22330"/>
                    <a:pt x="22866" y="22330"/>
                    <a:pt x="22866" y="22362"/>
                  </a:cubicBezTo>
                  <a:cubicBezTo>
                    <a:pt x="17577" y="24579"/>
                    <a:pt x="12541" y="27587"/>
                    <a:pt x="10895" y="33446"/>
                  </a:cubicBezTo>
                  <a:cubicBezTo>
                    <a:pt x="9248" y="39115"/>
                    <a:pt x="10990" y="46082"/>
                    <a:pt x="14948" y="50484"/>
                  </a:cubicBezTo>
                  <a:cubicBezTo>
                    <a:pt x="12700" y="51624"/>
                    <a:pt x="10483" y="52764"/>
                    <a:pt x="8551" y="54221"/>
                  </a:cubicBezTo>
                  <a:cubicBezTo>
                    <a:pt x="3991" y="57673"/>
                    <a:pt x="0" y="63722"/>
                    <a:pt x="2249" y="69580"/>
                  </a:cubicBezTo>
                  <a:cubicBezTo>
                    <a:pt x="2281" y="69707"/>
                    <a:pt x="2407" y="69739"/>
                    <a:pt x="2534" y="69739"/>
                  </a:cubicBezTo>
                  <a:cubicBezTo>
                    <a:pt x="2786" y="70141"/>
                    <a:pt x="3277" y="70366"/>
                    <a:pt x="3764" y="70366"/>
                  </a:cubicBezTo>
                  <a:cubicBezTo>
                    <a:pt x="4196" y="70366"/>
                    <a:pt x="4624" y="70189"/>
                    <a:pt x="4878" y="69802"/>
                  </a:cubicBezTo>
                  <a:cubicBezTo>
                    <a:pt x="5036" y="69739"/>
                    <a:pt x="5099" y="69644"/>
                    <a:pt x="5068" y="69422"/>
                  </a:cubicBezTo>
                  <a:cubicBezTo>
                    <a:pt x="4814" y="68535"/>
                    <a:pt x="4656" y="67648"/>
                    <a:pt x="4624" y="66825"/>
                  </a:cubicBezTo>
                  <a:lnTo>
                    <a:pt x="4624" y="66825"/>
                  </a:lnTo>
                  <a:cubicBezTo>
                    <a:pt x="9058" y="68757"/>
                    <a:pt x="14410" y="69359"/>
                    <a:pt x="19129" y="70119"/>
                  </a:cubicBezTo>
                  <a:lnTo>
                    <a:pt x="19192" y="70119"/>
                  </a:lnTo>
                  <a:cubicBezTo>
                    <a:pt x="18970" y="71005"/>
                    <a:pt x="18654" y="71924"/>
                    <a:pt x="18210" y="72810"/>
                  </a:cubicBezTo>
                  <a:cubicBezTo>
                    <a:pt x="18115" y="73000"/>
                    <a:pt x="18242" y="73159"/>
                    <a:pt x="18400" y="73191"/>
                  </a:cubicBezTo>
                  <a:lnTo>
                    <a:pt x="18400" y="73222"/>
                  </a:lnTo>
                  <a:cubicBezTo>
                    <a:pt x="18729" y="73612"/>
                    <a:pt x="19217" y="73816"/>
                    <a:pt x="19710" y="73816"/>
                  </a:cubicBezTo>
                  <a:cubicBezTo>
                    <a:pt x="19977" y="73816"/>
                    <a:pt x="20246" y="73756"/>
                    <a:pt x="20490" y="73634"/>
                  </a:cubicBezTo>
                  <a:cubicBezTo>
                    <a:pt x="20585" y="73602"/>
                    <a:pt x="20585" y="73507"/>
                    <a:pt x="20585" y="73444"/>
                  </a:cubicBezTo>
                  <a:cubicBezTo>
                    <a:pt x="22391" y="70055"/>
                    <a:pt x="22929" y="65622"/>
                    <a:pt x="22834" y="61885"/>
                  </a:cubicBezTo>
                  <a:cubicBezTo>
                    <a:pt x="22707" y="57863"/>
                    <a:pt x="21377" y="54696"/>
                    <a:pt x="19382" y="51339"/>
                  </a:cubicBezTo>
                  <a:lnTo>
                    <a:pt x="19350" y="51307"/>
                  </a:lnTo>
                  <a:cubicBezTo>
                    <a:pt x="24069" y="49059"/>
                    <a:pt x="28883" y="46399"/>
                    <a:pt x="31226" y="41522"/>
                  </a:cubicBezTo>
                  <a:cubicBezTo>
                    <a:pt x="34045" y="35695"/>
                    <a:pt x="31226" y="29456"/>
                    <a:pt x="28313" y="24262"/>
                  </a:cubicBezTo>
                  <a:cubicBezTo>
                    <a:pt x="28154" y="24040"/>
                    <a:pt x="27996" y="23755"/>
                    <a:pt x="27838" y="23470"/>
                  </a:cubicBezTo>
                  <a:cubicBezTo>
                    <a:pt x="34425" y="20335"/>
                    <a:pt x="39302" y="13463"/>
                    <a:pt x="40980" y="6464"/>
                  </a:cubicBezTo>
                  <a:cubicBezTo>
                    <a:pt x="41044" y="6401"/>
                    <a:pt x="41075" y="6242"/>
                    <a:pt x="41044" y="6147"/>
                  </a:cubicBezTo>
                  <a:lnTo>
                    <a:pt x="41044" y="6052"/>
                  </a:lnTo>
                  <a:cubicBezTo>
                    <a:pt x="41118" y="5803"/>
                    <a:pt x="40899" y="5633"/>
                    <a:pt x="40695" y="5633"/>
                  </a:cubicBezTo>
                  <a:cubicBezTo>
                    <a:pt x="40639" y="5633"/>
                    <a:pt x="40584" y="5645"/>
                    <a:pt x="40537" y="5672"/>
                  </a:cubicBezTo>
                  <a:cubicBezTo>
                    <a:pt x="40102" y="5412"/>
                    <a:pt x="39534" y="5257"/>
                    <a:pt x="39053" y="5257"/>
                  </a:cubicBezTo>
                  <a:cubicBezTo>
                    <a:pt x="39008" y="5257"/>
                    <a:pt x="38965" y="5258"/>
                    <a:pt x="38922" y="5261"/>
                  </a:cubicBezTo>
                  <a:cubicBezTo>
                    <a:pt x="38795" y="5261"/>
                    <a:pt x="38700" y="5356"/>
                    <a:pt x="38668" y="5419"/>
                  </a:cubicBezTo>
                  <a:cubicBezTo>
                    <a:pt x="38644" y="5414"/>
                    <a:pt x="38617" y="5412"/>
                    <a:pt x="38589" y="5412"/>
                  </a:cubicBezTo>
                  <a:cubicBezTo>
                    <a:pt x="38437" y="5412"/>
                    <a:pt x="38252" y="5490"/>
                    <a:pt x="38225" y="5704"/>
                  </a:cubicBezTo>
                  <a:cubicBezTo>
                    <a:pt x="38162" y="6306"/>
                    <a:pt x="38035" y="6844"/>
                    <a:pt x="37877" y="7414"/>
                  </a:cubicBezTo>
                  <a:cubicBezTo>
                    <a:pt x="36958" y="6464"/>
                    <a:pt x="34235" y="6179"/>
                    <a:pt x="33158" y="5831"/>
                  </a:cubicBezTo>
                  <a:cubicBezTo>
                    <a:pt x="30371" y="4944"/>
                    <a:pt x="27553" y="3994"/>
                    <a:pt x="24702" y="3234"/>
                  </a:cubicBezTo>
                  <a:cubicBezTo>
                    <a:pt x="24892" y="2822"/>
                    <a:pt x="25082" y="2411"/>
                    <a:pt x="25336" y="1967"/>
                  </a:cubicBezTo>
                  <a:lnTo>
                    <a:pt x="25336" y="1936"/>
                  </a:lnTo>
                  <a:cubicBezTo>
                    <a:pt x="25462" y="1936"/>
                    <a:pt x="25557" y="1872"/>
                    <a:pt x="25557" y="1714"/>
                  </a:cubicBezTo>
                  <a:cubicBezTo>
                    <a:pt x="25639" y="764"/>
                    <a:pt x="24767" y="0"/>
                    <a:pt x="23878" y="0"/>
                  </a:cubicBezTo>
                  <a:close/>
                </a:path>
              </a:pathLst>
            </a:custGeom>
            <a:solidFill>
              <a:srgbClr val="55555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20" name="Google Shape;320;p28"/>
            <p:cNvSpPr/>
            <p:nvPr/>
          </p:nvSpPr>
          <p:spPr>
            <a:xfrm>
              <a:off x="8854624" y="3146693"/>
              <a:ext cx="440184" cy="556970"/>
            </a:xfrm>
            <a:custGeom>
              <a:avLst/>
              <a:gdLst/>
              <a:ahLst/>
              <a:cxnLst/>
              <a:rect l="l" t="t" r="r" b="b"/>
              <a:pathLst>
                <a:path w="13682" h="17312" extrusionOk="0">
                  <a:moveTo>
                    <a:pt x="12587" y="1"/>
                  </a:moveTo>
                  <a:cubicBezTo>
                    <a:pt x="12520" y="1"/>
                    <a:pt x="12453" y="7"/>
                    <a:pt x="12383" y="21"/>
                  </a:cubicBezTo>
                  <a:lnTo>
                    <a:pt x="12383" y="116"/>
                  </a:lnTo>
                  <a:cubicBezTo>
                    <a:pt x="11275" y="6956"/>
                    <a:pt x="6556" y="13163"/>
                    <a:pt x="1" y="15539"/>
                  </a:cubicBezTo>
                  <a:cubicBezTo>
                    <a:pt x="349" y="16140"/>
                    <a:pt x="666" y="16710"/>
                    <a:pt x="1014" y="17312"/>
                  </a:cubicBezTo>
                  <a:cubicBezTo>
                    <a:pt x="7284" y="13068"/>
                    <a:pt x="11750" y="7811"/>
                    <a:pt x="13682" y="401"/>
                  </a:cubicBezTo>
                  <a:cubicBezTo>
                    <a:pt x="13587" y="337"/>
                    <a:pt x="13460" y="242"/>
                    <a:pt x="13302" y="179"/>
                  </a:cubicBezTo>
                  <a:cubicBezTo>
                    <a:pt x="13054" y="80"/>
                    <a:pt x="12826" y="1"/>
                    <a:pt x="12587" y="1"/>
                  </a:cubicBezTo>
                  <a:close/>
                </a:path>
              </a:pathLst>
            </a:custGeom>
            <a:solidFill>
              <a:srgbClr val="F4943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21" name="Google Shape;321;p28"/>
            <p:cNvSpPr/>
            <p:nvPr/>
          </p:nvSpPr>
          <p:spPr>
            <a:xfrm>
              <a:off x="8778215" y="3072955"/>
              <a:ext cx="432012" cy="169163"/>
            </a:xfrm>
            <a:custGeom>
              <a:avLst/>
              <a:gdLst/>
              <a:ahLst/>
              <a:cxnLst/>
              <a:rect l="l" t="t" r="r" b="b"/>
              <a:pathLst>
                <a:path w="13428" h="5258" extrusionOk="0">
                  <a:moveTo>
                    <a:pt x="317" y="1"/>
                  </a:moveTo>
                  <a:cubicBezTo>
                    <a:pt x="190" y="286"/>
                    <a:pt x="64" y="508"/>
                    <a:pt x="0" y="793"/>
                  </a:cubicBezTo>
                  <a:cubicBezTo>
                    <a:pt x="4339" y="2408"/>
                    <a:pt x="8709" y="3991"/>
                    <a:pt x="13175" y="5258"/>
                  </a:cubicBezTo>
                  <a:cubicBezTo>
                    <a:pt x="13270" y="5036"/>
                    <a:pt x="13333" y="4846"/>
                    <a:pt x="13428" y="4593"/>
                  </a:cubicBezTo>
                  <a:cubicBezTo>
                    <a:pt x="13301" y="4593"/>
                    <a:pt x="13175" y="4530"/>
                    <a:pt x="13175" y="4371"/>
                  </a:cubicBezTo>
                  <a:lnTo>
                    <a:pt x="13175" y="4245"/>
                  </a:lnTo>
                  <a:cubicBezTo>
                    <a:pt x="13143" y="4118"/>
                    <a:pt x="13206" y="3991"/>
                    <a:pt x="13301" y="3960"/>
                  </a:cubicBezTo>
                  <a:cubicBezTo>
                    <a:pt x="12383" y="3770"/>
                    <a:pt x="9976" y="3168"/>
                    <a:pt x="9659" y="3105"/>
                  </a:cubicBezTo>
                  <a:cubicBezTo>
                    <a:pt x="8614" y="2788"/>
                    <a:pt x="7601" y="2408"/>
                    <a:pt x="6556" y="2091"/>
                  </a:cubicBezTo>
                  <a:cubicBezTo>
                    <a:pt x="4466" y="1426"/>
                    <a:pt x="2376" y="761"/>
                    <a:pt x="317" y="1"/>
                  </a:cubicBezTo>
                  <a:close/>
                </a:path>
              </a:pathLst>
            </a:custGeom>
            <a:solidFill>
              <a:srgbClr val="F4943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22" name="Google Shape;322;p28"/>
            <p:cNvSpPr/>
            <p:nvPr/>
          </p:nvSpPr>
          <p:spPr>
            <a:xfrm>
              <a:off x="8741538" y="3225805"/>
              <a:ext cx="395336" cy="173217"/>
            </a:xfrm>
            <a:custGeom>
              <a:avLst/>
              <a:gdLst/>
              <a:ahLst/>
              <a:cxnLst/>
              <a:rect l="l" t="t" r="r" b="b"/>
              <a:pathLst>
                <a:path w="12288" h="5384" extrusionOk="0">
                  <a:moveTo>
                    <a:pt x="95" y="0"/>
                  </a:moveTo>
                  <a:cubicBezTo>
                    <a:pt x="32" y="380"/>
                    <a:pt x="32" y="665"/>
                    <a:pt x="0" y="1045"/>
                  </a:cubicBezTo>
                  <a:cubicBezTo>
                    <a:pt x="3959" y="2439"/>
                    <a:pt x="7854" y="3927"/>
                    <a:pt x="11813" y="5384"/>
                  </a:cubicBezTo>
                  <a:lnTo>
                    <a:pt x="12288" y="4687"/>
                  </a:lnTo>
                  <a:cubicBezTo>
                    <a:pt x="8266" y="3167"/>
                    <a:pt x="4117" y="1710"/>
                    <a:pt x="95" y="0"/>
                  </a:cubicBezTo>
                  <a:close/>
                </a:path>
              </a:pathLst>
            </a:custGeom>
            <a:solidFill>
              <a:srgbClr val="F4943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23" name="Google Shape;323;p28"/>
            <p:cNvSpPr/>
            <p:nvPr/>
          </p:nvSpPr>
          <p:spPr>
            <a:xfrm>
              <a:off x="8756820" y="3418356"/>
              <a:ext cx="266967" cy="116175"/>
            </a:xfrm>
            <a:custGeom>
              <a:avLst/>
              <a:gdLst/>
              <a:ahLst/>
              <a:cxnLst/>
              <a:rect l="l" t="t" r="r" b="b"/>
              <a:pathLst>
                <a:path w="8298" h="3611" extrusionOk="0">
                  <a:moveTo>
                    <a:pt x="0" y="1"/>
                  </a:moveTo>
                  <a:lnTo>
                    <a:pt x="0" y="1"/>
                  </a:lnTo>
                  <a:cubicBezTo>
                    <a:pt x="64" y="381"/>
                    <a:pt x="190" y="761"/>
                    <a:pt x="317" y="1109"/>
                  </a:cubicBezTo>
                  <a:cubicBezTo>
                    <a:pt x="2692" y="2028"/>
                    <a:pt x="5067" y="2819"/>
                    <a:pt x="7506" y="3611"/>
                  </a:cubicBezTo>
                  <a:cubicBezTo>
                    <a:pt x="7791" y="3358"/>
                    <a:pt x="8076" y="3168"/>
                    <a:pt x="8298" y="2914"/>
                  </a:cubicBezTo>
                  <a:cubicBezTo>
                    <a:pt x="5542" y="1964"/>
                    <a:pt x="2724" y="1046"/>
                    <a:pt x="0" y="1"/>
                  </a:cubicBezTo>
                  <a:close/>
                </a:path>
              </a:pathLst>
            </a:custGeom>
            <a:solidFill>
              <a:srgbClr val="F4943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24" name="Google Shape;324;p28"/>
            <p:cNvSpPr/>
            <p:nvPr/>
          </p:nvSpPr>
          <p:spPr>
            <a:xfrm>
              <a:off x="8021202" y="2975151"/>
              <a:ext cx="1098369" cy="2231935"/>
            </a:xfrm>
            <a:custGeom>
              <a:avLst/>
              <a:gdLst/>
              <a:ahLst/>
              <a:cxnLst/>
              <a:rect l="l" t="t" r="r" b="b"/>
              <a:pathLst>
                <a:path w="34140" h="69374" extrusionOk="0">
                  <a:moveTo>
                    <a:pt x="23277" y="1"/>
                  </a:moveTo>
                  <a:lnTo>
                    <a:pt x="23277" y="1"/>
                  </a:lnTo>
                  <a:cubicBezTo>
                    <a:pt x="23309" y="127"/>
                    <a:pt x="23309" y="286"/>
                    <a:pt x="23214" y="381"/>
                  </a:cubicBezTo>
                  <a:cubicBezTo>
                    <a:pt x="17577" y="7126"/>
                    <a:pt x="20553" y="15994"/>
                    <a:pt x="24322" y="22802"/>
                  </a:cubicBezTo>
                  <a:cubicBezTo>
                    <a:pt x="27109" y="27901"/>
                    <a:pt x="31353" y="33791"/>
                    <a:pt x="28534" y="39809"/>
                  </a:cubicBezTo>
                  <a:cubicBezTo>
                    <a:pt x="25779" y="45731"/>
                    <a:pt x="18938" y="48296"/>
                    <a:pt x="13586" y="51146"/>
                  </a:cubicBezTo>
                  <a:cubicBezTo>
                    <a:pt x="6936" y="54693"/>
                    <a:pt x="0" y="60552"/>
                    <a:pt x="2027" y="69007"/>
                  </a:cubicBezTo>
                  <a:cubicBezTo>
                    <a:pt x="2059" y="69007"/>
                    <a:pt x="2090" y="69007"/>
                    <a:pt x="2154" y="69039"/>
                  </a:cubicBezTo>
                  <a:cubicBezTo>
                    <a:pt x="2389" y="69274"/>
                    <a:pt x="2652" y="69373"/>
                    <a:pt x="2914" y="69373"/>
                  </a:cubicBezTo>
                  <a:cubicBezTo>
                    <a:pt x="3215" y="69373"/>
                    <a:pt x="3515" y="69242"/>
                    <a:pt x="3769" y="69039"/>
                  </a:cubicBezTo>
                  <a:cubicBezTo>
                    <a:pt x="1647" y="63244"/>
                    <a:pt x="5701" y="57543"/>
                    <a:pt x="10356" y="54440"/>
                  </a:cubicBezTo>
                  <a:cubicBezTo>
                    <a:pt x="16310" y="50354"/>
                    <a:pt x="24354" y="48739"/>
                    <a:pt x="28756" y="42500"/>
                  </a:cubicBezTo>
                  <a:cubicBezTo>
                    <a:pt x="34139" y="34868"/>
                    <a:pt x="27996" y="26729"/>
                    <a:pt x="24449" y="19857"/>
                  </a:cubicBezTo>
                  <a:cubicBezTo>
                    <a:pt x="21282" y="13777"/>
                    <a:pt x="20395" y="7190"/>
                    <a:pt x="24005" y="1141"/>
                  </a:cubicBezTo>
                  <a:cubicBezTo>
                    <a:pt x="24055" y="992"/>
                    <a:pt x="24163" y="940"/>
                    <a:pt x="24284" y="940"/>
                  </a:cubicBezTo>
                  <a:cubicBezTo>
                    <a:pt x="24317" y="940"/>
                    <a:pt x="24351" y="944"/>
                    <a:pt x="24385" y="951"/>
                  </a:cubicBezTo>
                  <a:cubicBezTo>
                    <a:pt x="24227" y="444"/>
                    <a:pt x="23784" y="64"/>
                    <a:pt x="23277" y="1"/>
                  </a:cubicBezTo>
                  <a:close/>
                </a:path>
              </a:pathLst>
            </a:custGeom>
            <a:solidFill>
              <a:srgbClr val="F4943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25" name="Google Shape;325;p28"/>
            <p:cNvSpPr/>
            <p:nvPr/>
          </p:nvSpPr>
          <p:spPr>
            <a:xfrm>
              <a:off x="8451152" y="4059226"/>
              <a:ext cx="479917" cy="170193"/>
            </a:xfrm>
            <a:custGeom>
              <a:avLst/>
              <a:gdLst/>
              <a:ahLst/>
              <a:cxnLst/>
              <a:rect l="l" t="t" r="r" b="b"/>
              <a:pathLst>
                <a:path w="14917" h="5290" extrusionOk="0">
                  <a:moveTo>
                    <a:pt x="317" y="0"/>
                  </a:moveTo>
                  <a:cubicBezTo>
                    <a:pt x="191" y="475"/>
                    <a:pt x="64" y="950"/>
                    <a:pt x="1" y="1426"/>
                  </a:cubicBezTo>
                  <a:cubicBezTo>
                    <a:pt x="4846" y="2756"/>
                    <a:pt x="9691" y="4149"/>
                    <a:pt x="14600" y="5257"/>
                  </a:cubicBezTo>
                  <a:cubicBezTo>
                    <a:pt x="14600" y="5289"/>
                    <a:pt x="14632" y="5289"/>
                    <a:pt x="14632" y="5289"/>
                  </a:cubicBezTo>
                  <a:cubicBezTo>
                    <a:pt x="14758" y="4972"/>
                    <a:pt x="14822" y="4656"/>
                    <a:pt x="14917" y="4339"/>
                  </a:cubicBezTo>
                  <a:cubicBezTo>
                    <a:pt x="10040" y="3326"/>
                    <a:pt x="5226" y="1964"/>
                    <a:pt x="507" y="317"/>
                  </a:cubicBezTo>
                  <a:cubicBezTo>
                    <a:pt x="381" y="254"/>
                    <a:pt x="349" y="159"/>
                    <a:pt x="381" y="32"/>
                  </a:cubicBezTo>
                  <a:lnTo>
                    <a:pt x="317" y="0"/>
                  </a:lnTo>
                  <a:close/>
                </a:path>
              </a:pathLst>
            </a:custGeom>
            <a:solidFill>
              <a:srgbClr val="F4943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26" name="Google Shape;326;p28"/>
            <p:cNvSpPr/>
            <p:nvPr/>
          </p:nvSpPr>
          <p:spPr>
            <a:xfrm>
              <a:off x="8563240" y="3853420"/>
              <a:ext cx="357630" cy="137570"/>
            </a:xfrm>
            <a:custGeom>
              <a:avLst/>
              <a:gdLst/>
              <a:ahLst/>
              <a:cxnLst/>
              <a:rect l="l" t="t" r="r" b="b"/>
              <a:pathLst>
                <a:path w="11116" h="4276" extrusionOk="0">
                  <a:moveTo>
                    <a:pt x="1014" y="0"/>
                  </a:moveTo>
                  <a:cubicBezTo>
                    <a:pt x="665" y="285"/>
                    <a:pt x="317" y="602"/>
                    <a:pt x="0" y="950"/>
                  </a:cubicBezTo>
                  <a:cubicBezTo>
                    <a:pt x="3705" y="1995"/>
                    <a:pt x="7442" y="3104"/>
                    <a:pt x="11116" y="4276"/>
                  </a:cubicBezTo>
                  <a:cubicBezTo>
                    <a:pt x="11021" y="3927"/>
                    <a:pt x="10863" y="3579"/>
                    <a:pt x="10768" y="3231"/>
                  </a:cubicBezTo>
                  <a:cubicBezTo>
                    <a:pt x="7474" y="2375"/>
                    <a:pt x="4054" y="1520"/>
                    <a:pt x="1045" y="64"/>
                  </a:cubicBezTo>
                  <a:cubicBezTo>
                    <a:pt x="1045" y="64"/>
                    <a:pt x="1014" y="64"/>
                    <a:pt x="1014" y="0"/>
                  </a:cubicBezTo>
                  <a:close/>
                </a:path>
              </a:pathLst>
            </a:custGeom>
            <a:solidFill>
              <a:srgbClr val="F4943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27" name="Google Shape;327;p28"/>
            <p:cNvSpPr/>
            <p:nvPr/>
          </p:nvSpPr>
          <p:spPr>
            <a:xfrm>
              <a:off x="8315643" y="3677149"/>
              <a:ext cx="479917" cy="898674"/>
            </a:xfrm>
            <a:custGeom>
              <a:avLst/>
              <a:gdLst/>
              <a:ahLst/>
              <a:cxnLst/>
              <a:rect l="l" t="t" r="r" b="b"/>
              <a:pathLst>
                <a:path w="14917" h="27933" extrusionOk="0">
                  <a:moveTo>
                    <a:pt x="13745" y="1"/>
                  </a:moveTo>
                  <a:cubicBezTo>
                    <a:pt x="13745" y="23"/>
                    <a:pt x="13753" y="34"/>
                    <a:pt x="13767" y="38"/>
                  </a:cubicBezTo>
                  <a:lnTo>
                    <a:pt x="13767" y="38"/>
                  </a:lnTo>
                  <a:cubicBezTo>
                    <a:pt x="13760" y="25"/>
                    <a:pt x="13753" y="13"/>
                    <a:pt x="13745" y="1"/>
                  </a:cubicBezTo>
                  <a:close/>
                  <a:moveTo>
                    <a:pt x="13903" y="32"/>
                  </a:moveTo>
                  <a:cubicBezTo>
                    <a:pt x="13856" y="32"/>
                    <a:pt x="13816" y="40"/>
                    <a:pt x="13788" y="40"/>
                  </a:cubicBezTo>
                  <a:cubicBezTo>
                    <a:pt x="13780" y="40"/>
                    <a:pt x="13773" y="40"/>
                    <a:pt x="13767" y="38"/>
                  </a:cubicBezTo>
                  <a:lnTo>
                    <a:pt x="13767" y="38"/>
                  </a:lnTo>
                  <a:cubicBezTo>
                    <a:pt x="13871" y="226"/>
                    <a:pt x="13856" y="480"/>
                    <a:pt x="13618" y="539"/>
                  </a:cubicBezTo>
                  <a:cubicBezTo>
                    <a:pt x="8520" y="2882"/>
                    <a:pt x="3516" y="5448"/>
                    <a:pt x="1837" y="11275"/>
                  </a:cubicBezTo>
                  <a:cubicBezTo>
                    <a:pt x="1" y="17482"/>
                    <a:pt x="2724" y="22581"/>
                    <a:pt x="5479" y="27933"/>
                  </a:cubicBezTo>
                  <a:cubicBezTo>
                    <a:pt x="6208" y="27584"/>
                    <a:pt x="6968" y="27236"/>
                    <a:pt x="7728" y="26824"/>
                  </a:cubicBezTo>
                  <a:cubicBezTo>
                    <a:pt x="191" y="18685"/>
                    <a:pt x="2819" y="3643"/>
                    <a:pt x="14853" y="1774"/>
                  </a:cubicBezTo>
                  <a:lnTo>
                    <a:pt x="14917" y="1774"/>
                  </a:lnTo>
                  <a:cubicBezTo>
                    <a:pt x="14568" y="1172"/>
                    <a:pt x="14220" y="634"/>
                    <a:pt x="13903" y="32"/>
                  </a:cubicBezTo>
                  <a:close/>
                </a:path>
              </a:pathLst>
            </a:custGeom>
            <a:solidFill>
              <a:srgbClr val="F4943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28" name="Google Shape;328;p28"/>
            <p:cNvSpPr/>
            <p:nvPr/>
          </p:nvSpPr>
          <p:spPr>
            <a:xfrm>
              <a:off x="8459292" y="4309848"/>
              <a:ext cx="312845" cy="120261"/>
            </a:xfrm>
            <a:custGeom>
              <a:avLst/>
              <a:gdLst/>
              <a:ahLst/>
              <a:cxnLst/>
              <a:rect l="l" t="t" r="r" b="b"/>
              <a:pathLst>
                <a:path w="9724" h="3738" extrusionOk="0">
                  <a:moveTo>
                    <a:pt x="1" y="1"/>
                  </a:moveTo>
                  <a:cubicBezTo>
                    <a:pt x="96" y="318"/>
                    <a:pt x="159" y="603"/>
                    <a:pt x="286" y="919"/>
                  </a:cubicBezTo>
                  <a:cubicBezTo>
                    <a:pt x="3136" y="2091"/>
                    <a:pt x="5955" y="3105"/>
                    <a:pt x="8995" y="3675"/>
                  </a:cubicBezTo>
                  <a:cubicBezTo>
                    <a:pt x="9027" y="3675"/>
                    <a:pt x="9090" y="3738"/>
                    <a:pt x="9090" y="3738"/>
                  </a:cubicBezTo>
                  <a:cubicBezTo>
                    <a:pt x="9312" y="3548"/>
                    <a:pt x="9502" y="3421"/>
                    <a:pt x="9723" y="3263"/>
                  </a:cubicBezTo>
                  <a:cubicBezTo>
                    <a:pt x="6461" y="2376"/>
                    <a:pt x="3136" y="1394"/>
                    <a:pt x="1" y="1"/>
                  </a:cubicBezTo>
                  <a:close/>
                </a:path>
              </a:pathLst>
            </a:custGeom>
            <a:solidFill>
              <a:srgbClr val="F4943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29" name="Google Shape;329;p28"/>
            <p:cNvSpPr/>
            <p:nvPr/>
          </p:nvSpPr>
          <p:spPr>
            <a:xfrm>
              <a:off x="8548955" y="4621629"/>
              <a:ext cx="167136" cy="580778"/>
            </a:xfrm>
            <a:custGeom>
              <a:avLst/>
              <a:gdLst/>
              <a:ahLst/>
              <a:cxnLst/>
              <a:rect l="l" t="t" r="r" b="b"/>
              <a:pathLst>
                <a:path w="5195" h="18052" extrusionOk="0">
                  <a:moveTo>
                    <a:pt x="1648" y="1"/>
                  </a:moveTo>
                  <a:cubicBezTo>
                    <a:pt x="1109" y="286"/>
                    <a:pt x="539" y="507"/>
                    <a:pt x="1" y="792"/>
                  </a:cubicBezTo>
                  <a:cubicBezTo>
                    <a:pt x="64" y="792"/>
                    <a:pt x="96" y="824"/>
                    <a:pt x="159" y="919"/>
                  </a:cubicBezTo>
                  <a:cubicBezTo>
                    <a:pt x="2281" y="4244"/>
                    <a:pt x="3389" y="7126"/>
                    <a:pt x="3453" y="11085"/>
                  </a:cubicBezTo>
                  <a:cubicBezTo>
                    <a:pt x="3453" y="13365"/>
                    <a:pt x="3389" y="15613"/>
                    <a:pt x="2914" y="17799"/>
                  </a:cubicBezTo>
                  <a:lnTo>
                    <a:pt x="4118" y="18052"/>
                  </a:lnTo>
                  <a:cubicBezTo>
                    <a:pt x="4719" y="15677"/>
                    <a:pt x="5195" y="13302"/>
                    <a:pt x="5131" y="10705"/>
                  </a:cubicBezTo>
                  <a:cubicBezTo>
                    <a:pt x="5068" y="6651"/>
                    <a:pt x="3706" y="3453"/>
                    <a:pt x="1711" y="127"/>
                  </a:cubicBezTo>
                  <a:cubicBezTo>
                    <a:pt x="1648" y="96"/>
                    <a:pt x="1648" y="32"/>
                    <a:pt x="1648" y="1"/>
                  </a:cubicBezTo>
                  <a:close/>
                </a:path>
              </a:pathLst>
            </a:custGeom>
            <a:solidFill>
              <a:srgbClr val="F4943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30" name="Google Shape;330;p28"/>
            <p:cNvSpPr/>
            <p:nvPr/>
          </p:nvSpPr>
          <p:spPr>
            <a:xfrm>
              <a:off x="8600914" y="5193200"/>
              <a:ext cx="80528" cy="123382"/>
            </a:xfrm>
            <a:custGeom>
              <a:avLst/>
              <a:gdLst/>
              <a:ahLst/>
              <a:cxnLst/>
              <a:rect l="l" t="t" r="r" b="b"/>
              <a:pathLst>
                <a:path w="2503" h="3835" extrusionOk="0">
                  <a:moveTo>
                    <a:pt x="5" y="3446"/>
                  </a:moveTo>
                  <a:cubicBezTo>
                    <a:pt x="3" y="3448"/>
                    <a:pt x="2" y="3451"/>
                    <a:pt x="1" y="3453"/>
                  </a:cubicBezTo>
                  <a:cubicBezTo>
                    <a:pt x="2" y="3451"/>
                    <a:pt x="3" y="3448"/>
                    <a:pt x="5" y="3446"/>
                  </a:cubicBezTo>
                  <a:close/>
                  <a:moveTo>
                    <a:pt x="1299" y="1"/>
                  </a:moveTo>
                  <a:cubicBezTo>
                    <a:pt x="1047" y="1202"/>
                    <a:pt x="636" y="2340"/>
                    <a:pt x="5" y="3446"/>
                  </a:cubicBezTo>
                  <a:lnTo>
                    <a:pt x="5" y="3446"/>
                  </a:lnTo>
                  <a:cubicBezTo>
                    <a:pt x="27" y="3412"/>
                    <a:pt x="84" y="3380"/>
                    <a:pt x="146" y="3380"/>
                  </a:cubicBezTo>
                  <a:cubicBezTo>
                    <a:pt x="194" y="3380"/>
                    <a:pt x="246" y="3399"/>
                    <a:pt x="286" y="3453"/>
                  </a:cubicBezTo>
                  <a:cubicBezTo>
                    <a:pt x="448" y="3705"/>
                    <a:pt x="703" y="3835"/>
                    <a:pt x="963" y="3835"/>
                  </a:cubicBezTo>
                  <a:cubicBezTo>
                    <a:pt x="1159" y="3835"/>
                    <a:pt x="1358" y="3761"/>
                    <a:pt x="1521" y="3611"/>
                  </a:cubicBezTo>
                  <a:cubicBezTo>
                    <a:pt x="1553" y="3548"/>
                    <a:pt x="1584" y="3548"/>
                    <a:pt x="1616" y="3548"/>
                  </a:cubicBezTo>
                  <a:cubicBezTo>
                    <a:pt x="1933" y="2471"/>
                    <a:pt x="2218" y="1363"/>
                    <a:pt x="2503" y="286"/>
                  </a:cubicBezTo>
                  <a:lnTo>
                    <a:pt x="1299" y="1"/>
                  </a:lnTo>
                  <a:close/>
                </a:path>
              </a:pathLst>
            </a:custGeom>
            <a:solidFill>
              <a:srgbClr val="F4943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31" name="Google Shape;331;p28"/>
            <p:cNvSpPr/>
            <p:nvPr/>
          </p:nvSpPr>
          <p:spPr>
            <a:xfrm>
              <a:off x="8194385" y="4896733"/>
              <a:ext cx="442243" cy="128400"/>
            </a:xfrm>
            <a:custGeom>
              <a:avLst/>
              <a:gdLst/>
              <a:ahLst/>
              <a:cxnLst/>
              <a:rect l="l" t="t" r="r" b="b"/>
              <a:pathLst>
                <a:path w="13746" h="3991" extrusionOk="0">
                  <a:moveTo>
                    <a:pt x="603" y="0"/>
                  </a:moveTo>
                  <a:cubicBezTo>
                    <a:pt x="413" y="285"/>
                    <a:pt x="223" y="602"/>
                    <a:pt x="1" y="919"/>
                  </a:cubicBezTo>
                  <a:lnTo>
                    <a:pt x="96" y="919"/>
                  </a:lnTo>
                  <a:cubicBezTo>
                    <a:pt x="4656" y="2027"/>
                    <a:pt x="9153" y="3040"/>
                    <a:pt x="13745" y="3991"/>
                  </a:cubicBezTo>
                  <a:lnTo>
                    <a:pt x="13745" y="3452"/>
                  </a:lnTo>
                  <a:cubicBezTo>
                    <a:pt x="13735" y="3442"/>
                    <a:pt x="13728" y="3438"/>
                    <a:pt x="13724" y="3438"/>
                  </a:cubicBezTo>
                  <a:lnTo>
                    <a:pt x="13724" y="3438"/>
                  </a:lnTo>
                  <a:cubicBezTo>
                    <a:pt x="13719" y="3438"/>
                    <a:pt x="13721" y="3445"/>
                    <a:pt x="13730" y="3449"/>
                  </a:cubicBezTo>
                  <a:lnTo>
                    <a:pt x="13730" y="3449"/>
                  </a:lnTo>
                  <a:cubicBezTo>
                    <a:pt x="9333" y="2563"/>
                    <a:pt x="4810" y="1582"/>
                    <a:pt x="603" y="0"/>
                  </a:cubicBezTo>
                  <a:close/>
                </a:path>
              </a:pathLst>
            </a:custGeom>
            <a:solidFill>
              <a:srgbClr val="F4943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32" name="Google Shape;332;p28"/>
            <p:cNvSpPr/>
            <p:nvPr/>
          </p:nvSpPr>
          <p:spPr>
            <a:xfrm>
              <a:off x="8146513" y="5065862"/>
              <a:ext cx="477890" cy="130427"/>
            </a:xfrm>
            <a:custGeom>
              <a:avLst/>
              <a:gdLst/>
              <a:ahLst/>
              <a:cxnLst/>
              <a:rect l="l" t="t" r="r" b="b"/>
              <a:pathLst>
                <a:path w="14854" h="4054" extrusionOk="0">
                  <a:moveTo>
                    <a:pt x="32" y="0"/>
                  </a:moveTo>
                  <a:cubicBezTo>
                    <a:pt x="1" y="380"/>
                    <a:pt x="1" y="760"/>
                    <a:pt x="1" y="1109"/>
                  </a:cubicBezTo>
                  <a:cubicBezTo>
                    <a:pt x="4878" y="1584"/>
                    <a:pt x="9786" y="3262"/>
                    <a:pt x="14632" y="4054"/>
                  </a:cubicBezTo>
                  <a:lnTo>
                    <a:pt x="14695" y="4054"/>
                  </a:lnTo>
                  <a:cubicBezTo>
                    <a:pt x="14758" y="3801"/>
                    <a:pt x="14790" y="3547"/>
                    <a:pt x="14853" y="3294"/>
                  </a:cubicBezTo>
                  <a:cubicBezTo>
                    <a:pt x="9881" y="2217"/>
                    <a:pt x="4909" y="1330"/>
                    <a:pt x="32" y="0"/>
                  </a:cubicBezTo>
                  <a:close/>
                </a:path>
              </a:pathLst>
            </a:custGeom>
            <a:solidFill>
              <a:srgbClr val="F4943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33" name="Google Shape;333;p28"/>
            <p:cNvSpPr/>
            <p:nvPr/>
          </p:nvSpPr>
          <p:spPr>
            <a:xfrm>
              <a:off x="8341123" y="4752055"/>
              <a:ext cx="274110" cy="79498"/>
            </a:xfrm>
            <a:custGeom>
              <a:avLst/>
              <a:gdLst/>
              <a:ahLst/>
              <a:cxnLst/>
              <a:rect l="l" t="t" r="r" b="b"/>
              <a:pathLst>
                <a:path w="8520" h="2471" extrusionOk="0">
                  <a:moveTo>
                    <a:pt x="887" y="0"/>
                  </a:moveTo>
                  <a:cubicBezTo>
                    <a:pt x="570" y="190"/>
                    <a:pt x="285" y="380"/>
                    <a:pt x="0" y="602"/>
                  </a:cubicBezTo>
                  <a:cubicBezTo>
                    <a:pt x="2819" y="1267"/>
                    <a:pt x="5669" y="1932"/>
                    <a:pt x="8519" y="2470"/>
                  </a:cubicBezTo>
                  <a:cubicBezTo>
                    <a:pt x="8424" y="2217"/>
                    <a:pt x="8329" y="1964"/>
                    <a:pt x="8234" y="1679"/>
                  </a:cubicBezTo>
                  <a:cubicBezTo>
                    <a:pt x="8171" y="1774"/>
                    <a:pt x="8076" y="1805"/>
                    <a:pt x="8044" y="1805"/>
                  </a:cubicBezTo>
                  <a:cubicBezTo>
                    <a:pt x="5637" y="1299"/>
                    <a:pt x="3262" y="665"/>
                    <a:pt x="887" y="0"/>
                  </a:cubicBezTo>
                  <a:close/>
                </a:path>
              </a:pathLst>
            </a:custGeom>
            <a:solidFill>
              <a:srgbClr val="F4943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34" name="Google Shape;334;p28"/>
            <p:cNvSpPr/>
            <p:nvPr/>
          </p:nvSpPr>
          <p:spPr>
            <a:xfrm>
              <a:off x="4594765" y="3256465"/>
              <a:ext cx="1271586" cy="2194229"/>
            </a:xfrm>
            <a:custGeom>
              <a:avLst/>
              <a:gdLst/>
              <a:ahLst/>
              <a:cxnLst/>
              <a:rect l="l" t="t" r="r" b="b"/>
              <a:pathLst>
                <a:path w="39524" h="68202" extrusionOk="0">
                  <a:moveTo>
                    <a:pt x="14218" y="754"/>
                  </a:moveTo>
                  <a:cubicBezTo>
                    <a:pt x="14782" y="754"/>
                    <a:pt x="15334" y="808"/>
                    <a:pt x="15835" y="947"/>
                  </a:cubicBezTo>
                  <a:cubicBezTo>
                    <a:pt x="17798" y="1422"/>
                    <a:pt x="18305" y="2784"/>
                    <a:pt x="17418" y="5033"/>
                  </a:cubicBezTo>
                  <a:cubicBezTo>
                    <a:pt x="16785" y="5571"/>
                    <a:pt x="16056" y="5951"/>
                    <a:pt x="15265" y="6141"/>
                  </a:cubicBezTo>
                  <a:cubicBezTo>
                    <a:pt x="14920" y="6256"/>
                    <a:pt x="15018" y="6760"/>
                    <a:pt x="15322" y="6760"/>
                  </a:cubicBezTo>
                  <a:cubicBezTo>
                    <a:pt x="15353" y="6760"/>
                    <a:pt x="15387" y="6755"/>
                    <a:pt x="15423" y="6743"/>
                  </a:cubicBezTo>
                  <a:cubicBezTo>
                    <a:pt x="15708" y="6648"/>
                    <a:pt x="15930" y="6521"/>
                    <a:pt x="16215" y="6426"/>
                  </a:cubicBezTo>
                  <a:cubicBezTo>
                    <a:pt x="18400" y="13932"/>
                    <a:pt x="20838" y="21311"/>
                    <a:pt x="22485" y="28974"/>
                  </a:cubicBezTo>
                  <a:cubicBezTo>
                    <a:pt x="22508" y="29182"/>
                    <a:pt x="22666" y="29255"/>
                    <a:pt x="22823" y="29255"/>
                  </a:cubicBezTo>
                  <a:cubicBezTo>
                    <a:pt x="22882" y="29255"/>
                    <a:pt x="22940" y="29245"/>
                    <a:pt x="22992" y="29228"/>
                  </a:cubicBezTo>
                  <a:cubicBezTo>
                    <a:pt x="23024" y="29291"/>
                    <a:pt x="23119" y="29386"/>
                    <a:pt x="23277" y="29418"/>
                  </a:cubicBezTo>
                  <a:cubicBezTo>
                    <a:pt x="31891" y="31191"/>
                    <a:pt x="38573" y="41737"/>
                    <a:pt x="38351" y="50193"/>
                  </a:cubicBezTo>
                  <a:cubicBezTo>
                    <a:pt x="38098" y="59978"/>
                    <a:pt x="28091" y="66914"/>
                    <a:pt x="18907" y="67515"/>
                  </a:cubicBezTo>
                  <a:cubicBezTo>
                    <a:pt x="18623" y="67532"/>
                    <a:pt x="18341" y="67540"/>
                    <a:pt x="18060" y="67540"/>
                  </a:cubicBezTo>
                  <a:cubicBezTo>
                    <a:pt x="10327" y="67540"/>
                    <a:pt x="3489" y="61322"/>
                    <a:pt x="1900" y="53866"/>
                  </a:cubicBezTo>
                  <a:cubicBezTo>
                    <a:pt x="0" y="45126"/>
                    <a:pt x="5099" y="37240"/>
                    <a:pt x="11876" y="32426"/>
                  </a:cubicBezTo>
                  <a:lnTo>
                    <a:pt x="11908" y="32395"/>
                  </a:lnTo>
                  <a:cubicBezTo>
                    <a:pt x="12098" y="32331"/>
                    <a:pt x="12288" y="32205"/>
                    <a:pt x="12224" y="31920"/>
                  </a:cubicBezTo>
                  <a:cubicBezTo>
                    <a:pt x="9501" y="24224"/>
                    <a:pt x="8614" y="16022"/>
                    <a:pt x="6271" y="8263"/>
                  </a:cubicBezTo>
                  <a:cubicBezTo>
                    <a:pt x="6492" y="8231"/>
                    <a:pt x="6714" y="8231"/>
                    <a:pt x="6904" y="8168"/>
                  </a:cubicBezTo>
                  <a:cubicBezTo>
                    <a:pt x="7157" y="8105"/>
                    <a:pt x="7126" y="7756"/>
                    <a:pt x="6872" y="7756"/>
                  </a:cubicBezTo>
                  <a:cubicBezTo>
                    <a:pt x="6804" y="7760"/>
                    <a:pt x="6737" y="7762"/>
                    <a:pt x="6671" y="7762"/>
                  </a:cubicBezTo>
                  <a:cubicBezTo>
                    <a:pt x="4389" y="7762"/>
                    <a:pt x="3107" y="5670"/>
                    <a:pt x="4307" y="3608"/>
                  </a:cubicBezTo>
                  <a:cubicBezTo>
                    <a:pt x="4370" y="3513"/>
                    <a:pt x="4370" y="3449"/>
                    <a:pt x="4339" y="3354"/>
                  </a:cubicBezTo>
                  <a:cubicBezTo>
                    <a:pt x="5701" y="1929"/>
                    <a:pt x="9691" y="1359"/>
                    <a:pt x="11401" y="1074"/>
                  </a:cubicBezTo>
                  <a:cubicBezTo>
                    <a:pt x="12242" y="914"/>
                    <a:pt x="13248" y="754"/>
                    <a:pt x="14218" y="754"/>
                  </a:cubicBezTo>
                  <a:close/>
                  <a:moveTo>
                    <a:pt x="14150" y="1"/>
                  </a:moveTo>
                  <a:cubicBezTo>
                    <a:pt x="12715" y="1"/>
                    <a:pt x="11213" y="340"/>
                    <a:pt x="9913" y="631"/>
                  </a:cubicBezTo>
                  <a:cubicBezTo>
                    <a:pt x="8361" y="979"/>
                    <a:pt x="5099" y="1581"/>
                    <a:pt x="4022" y="3101"/>
                  </a:cubicBezTo>
                  <a:cubicBezTo>
                    <a:pt x="3927" y="3101"/>
                    <a:pt x="3864" y="3133"/>
                    <a:pt x="3832" y="3196"/>
                  </a:cubicBezTo>
                  <a:cubicBezTo>
                    <a:pt x="2217" y="5159"/>
                    <a:pt x="3674" y="8168"/>
                    <a:pt x="5954" y="8326"/>
                  </a:cubicBezTo>
                  <a:cubicBezTo>
                    <a:pt x="6587" y="12475"/>
                    <a:pt x="7664" y="16592"/>
                    <a:pt x="8582" y="20677"/>
                  </a:cubicBezTo>
                  <a:cubicBezTo>
                    <a:pt x="9406" y="24509"/>
                    <a:pt x="10166" y="28341"/>
                    <a:pt x="11528" y="32015"/>
                  </a:cubicBezTo>
                  <a:cubicBezTo>
                    <a:pt x="5637" y="35213"/>
                    <a:pt x="1520" y="41769"/>
                    <a:pt x="855" y="48387"/>
                  </a:cubicBezTo>
                  <a:cubicBezTo>
                    <a:pt x="190" y="55101"/>
                    <a:pt x="3420" y="61720"/>
                    <a:pt x="9026" y="65489"/>
                  </a:cubicBezTo>
                  <a:cubicBezTo>
                    <a:pt x="11854" y="67393"/>
                    <a:pt x="14887" y="68202"/>
                    <a:pt x="17947" y="68202"/>
                  </a:cubicBezTo>
                  <a:cubicBezTo>
                    <a:pt x="21806" y="68202"/>
                    <a:pt x="25708" y="66915"/>
                    <a:pt x="29294" y="64919"/>
                  </a:cubicBezTo>
                  <a:cubicBezTo>
                    <a:pt x="32556" y="63082"/>
                    <a:pt x="35691" y="60833"/>
                    <a:pt x="37433" y="57413"/>
                  </a:cubicBezTo>
                  <a:cubicBezTo>
                    <a:pt x="39016" y="54246"/>
                    <a:pt x="39523" y="50604"/>
                    <a:pt x="39016" y="47121"/>
                  </a:cubicBezTo>
                  <a:cubicBezTo>
                    <a:pt x="37876" y="39298"/>
                    <a:pt x="31574" y="30273"/>
                    <a:pt x="23467" y="28626"/>
                  </a:cubicBezTo>
                  <a:cubicBezTo>
                    <a:pt x="23430" y="28617"/>
                    <a:pt x="23393" y="28613"/>
                    <a:pt x="23357" y="28613"/>
                  </a:cubicBezTo>
                  <a:cubicBezTo>
                    <a:pt x="23271" y="28613"/>
                    <a:pt x="23195" y="28635"/>
                    <a:pt x="23150" y="28658"/>
                  </a:cubicBezTo>
                  <a:cubicBezTo>
                    <a:pt x="21567" y="21152"/>
                    <a:pt x="19730" y="13298"/>
                    <a:pt x="16690" y="6173"/>
                  </a:cubicBezTo>
                  <a:cubicBezTo>
                    <a:pt x="18938" y="4843"/>
                    <a:pt x="19888" y="1992"/>
                    <a:pt x="16721" y="504"/>
                  </a:cubicBezTo>
                  <a:cubicBezTo>
                    <a:pt x="15937" y="136"/>
                    <a:pt x="15057" y="1"/>
                    <a:pt x="14150" y="1"/>
                  </a:cubicBezTo>
                  <a:close/>
                </a:path>
              </a:pathLst>
            </a:custGeom>
            <a:solidFill>
              <a:srgbClr val="55555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35" name="Google Shape;335;p28"/>
            <p:cNvSpPr/>
            <p:nvPr/>
          </p:nvSpPr>
          <p:spPr>
            <a:xfrm>
              <a:off x="4594765" y="3279211"/>
              <a:ext cx="1241022" cy="2150217"/>
            </a:xfrm>
            <a:custGeom>
              <a:avLst/>
              <a:gdLst/>
              <a:ahLst/>
              <a:cxnLst/>
              <a:rect l="l" t="t" r="r" b="b"/>
              <a:pathLst>
                <a:path w="38574" h="66834" extrusionOk="0">
                  <a:moveTo>
                    <a:pt x="15872" y="1924"/>
                  </a:moveTo>
                  <a:cubicBezTo>
                    <a:pt x="16188" y="1924"/>
                    <a:pt x="16305" y="2416"/>
                    <a:pt x="16025" y="2584"/>
                  </a:cubicBezTo>
                  <a:cubicBezTo>
                    <a:pt x="13334" y="4030"/>
                    <a:pt x="10169" y="4790"/>
                    <a:pt x="7082" y="4790"/>
                  </a:cubicBezTo>
                  <a:cubicBezTo>
                    <a:pt x="6790" y="4790"/>
                    <a:pt x="6498" y="4783"/>
                    <a:pt x="6207" y="4769"/>
                  </a:cubicBezTo>
                  <a:cubicBezTo>
                    <a:pt x="5796" y="4737"/>
                    <a:pt x="5859" y="4199"/>
                    <a:pt x="6207" y="4167"/>
                  </a:cubicBezTo>
                  <a:cubicBezTo>
                    <a:pt x="9659" y="3946"/>
                    <a:pt x="12573" y="3217"/>
                    <a:pt x="15740" y="1951"/>
                  </a:cubicBezTo>
                  <a:cubicBezTo>
                    <a:pt x="15787" y="1932"/>
                    <a:pt x="15831" y="1924"/>
                    <a:pt x="15872" y="1924"/>
                  </a:cubicBezTo>
                  <a:close/>
                  <a:moveTo>
                    <a:pt x="16405" y="30421"/>
                  </a:moveTo>
                  <a:cubicBezTo>
                    <a:pt x="17640" y="30484"/>
                    <a:pt x="18590" y="31624"/>
                    <a:pt x="18590" y="32828"/>
                  </a:cubicBezTo>
                  <a:cubicBezTo>
                    <a:pt x="18622" y="34094"/>
                    <a:pt x="17576" y="34950"/>
                    <a:pt x="16341" y="34950"/>
                  </a:cubicBezTo>
                  <a:cubicBezTo>
                    <a:pt x="16300" y="34952"/>
                    <a:pt x="16258" y="34953"/>
                    <a:pt x="16217" y="34953"/>
                  </a:cubicBezTo>
                  <a:cubicBezTo>
                    <a:pt x="15035" y="34953"/>
                    <a:pt x="14028" y="34083"/>
                    <a:pt x="13998" y="32859"/>
                  </a:cubicBezTo>
                  <a:cubicBezTo>
                    <a:pt x="13998" y="31688"/>
                    <a:pt x="14916" y="30516"/>
                    <a:pt x="16151" y="30516"/>
                  </a:cubicBezTo>
                  <a:lnTo>
                    <a:pt x="16183" y="30516"/>
                  </a:lnTo>
                  <a:cubicBezTo>
                    <a:pt x="16215" y="30453"/>
                    <a:pt x="16278" y="30421"/>
                    <a:pt x="16405" y="30421"/>
                  </a:cubicBezTo>
                  <a:close/>
                  <a:moveTo>
                    <a:pt x="33647" y="40809"/>
                  </a:moveTo>
                  <a:cubicBezTo>
                    <a:pt x="33811" y="40809"/>
                    <a:pt x="33973" y="40893"/>
                    <a:pt x="34044" y="41093"/>
                  </a:cubicBezTo>
                  <a:cubicBezTo>
                    <a:pt x="35755" y="46034"/>
                    <a:pt x="36546" y="51861"/>
                    <a:pt x="33728" y="56579"/>
                  </a:cubicBezTo>
                  <a:cubicBezTo>
                    <a:pt x="31353" y="60538"/>
                    <a:pt x="26951" y="62881"/>
                    <a:pt x="22390" y="63768"/>
                  </a:cubicBezTo>
                  <a:cubicBezTo>
                    <a:pt x="21089" y="64028"/>
                    <a:pt x="19726" y="64174"/>
                    <a:pt x="18358" y="64174"/>
                  </a:cubicBezTo>
                  <a:cubicBezTo>
                    <a:pt x="15064" y="64174"/>
                    <a:pt x="11745" y="63329"/>
                    <a:pt x="9216" y="61203"/>
                  </a:cubicBezTo>
                  <a:cubicBezTo>
                    <a:pt x="7189" y="59493"/>
                    <a:pt x="5891" y="57181"/>
                    <a:pt x="4814" y="54806"/>
                  </a:cubicBezTo>
                  <a:cubicBezTo>
                    <a:pt x="3895" y="52779"/>
                    <a:pt x="2882" y="50752"/>
                    <a:pt x="3230" y="48504"/>
                  </a:cubicBezTo>
                  <a:cubicBezTo>
                    <a:pt x="3072" y="48472"/>
                    <a:pt x="2977" y="48219"/>
                    <a:pt x="3199" y="48092"/>
                  </a:cubicBezTo>
                  <a:cubicBezTo>
                    <a:pt x="5246" y="46717"/>
                    <a:pt x="7568" y="46319"/>
                    <a:pt x="9948" y="46319"/>
                  </a:cubicBezTo>
                  <a:cubicBezTo>
                    <a:pt x="12281" y="46319"/>
                    <a:pt x="14670" y="46701"/>
                    <a:pt x="16911" y="46920"/>
                  </a:cubicBezTo>
                  <a:cubicBezTo>
                    <a:pt x="17843" y="47010"/>
                    <a:pt x="18764" y="47064"/>
                    <a:pt x="19676" y="47064"/>
                  </a:cubicBezTo>
                  <a:cubicBezTo>
                    <a:pt x="21986" y="47064"/>
                    <a:pt x="24232" y="46716"/>
                    <a:pt x="26412" y="45717"/>
                  </a:cubicBezTo>
                  <a:cubicBezTo>
                    <a:pt x="28882" y="44609"/>
                    <a:pt x="31036" y="42867"/>
                    <a:pt x="33094" y="41188"/>
                  </a:cubicBezTo>
                  <a:cubicBezTo>
                    <a:pt x="33126" y="41188"/>
                    <a:pt x="33158" y="41125"/>
                    <a:pt x="33189" y="41125"/>
                  </a:cubicBezTo>
                  <a:cubicBezTo>
                    <a:pt x="33241" y="40934"/>
                    <a:pt x="33446" y="40809"/>
                    <a:pt x="33647" y="40809"/>
                  </a:cubicBezTo>
                  <a:close/>
                  <a:moveTo>
                    <a:pt x="14346" y="1"/>
                  </a:moveTo>
                  <a:cubicBezTo>
                    <a:pt x="13378" y="1"/>
                    <a:pt x="12361" y="175"/>
                    <a:pt x="11496" y="335"/>
                  </a:cubicBezTo>
                  <a:cubicBezTo>
                    <a:pt x="9818" y="589"/>
                    <a:pt x="5796" y="1159"/>
                    <a:pt x="4465" y="2616"/>
                  </a:cubicBezTo>
                  <a:cubicBezTo>
                    <a:pt x="4465" y="2711"/>
                    <a:pt x="4465" y="2774"/>
                    <a:pt x="4434" y="2869"/>
                  </a:cubicBezTo>
                  <a:cubicBezTo>
                    <a:pt x="3233" y="4901"/>
                    <a:pt x="4517" y="7023"/>
                    <a:pt x="6801" y="7023"/>
                  </a:cubicBezTo>
                  <a:cubicBezTo>
                    <a:pt x="6866" y="7023"/>
                    <a:pt x="6932" y="7021"/>
                    <a:pt x="6999" y="7018"/>
                  </a:cubicBezTo>
                  <a:cubicBezTo>
                    <a:pt x="7221" y="7018"/>
                    <a:pt x="7221" y="7334"/>
                    <a:pt x="7031" y="7398"/>
                  </a:cubicBezTo>
                  <a:cubicBezTo>
                    <a:pt x="6809" y="7493"/>
                    <a:pt x="6587" y="7524"/>
                    <a:pt x="6397" y="7524"/>
                  </a:cubicBezTo>
                  <a:cubicBezTo>
                    <a:pt x="8741" y="15346"/>
                    <a:pt x="9596" y="23485"/>
                    <a:pt x="12351" y="31181"/>
                  </a:cubicBezTo>
                  <a:cubicBezTo>
                    <a:pt x="12446" y="31434"/>
                    <a:pt x="12256" y="31593"/>
                    <a:pt x="12034" y="31656"/>
                  </a:cubicBezTo>
                  <a:lnTo>
                    <a:pt x="11971" y="31688"/>
                  </a:lnTo>
                  <a:cubicBezTo>
                    <a:pt x="5131" y="36596"/>
                    <a:pt x="0" y="44450"/>
                    <a:pt x="1900" y="53159"/>
                  </a:cubicBezTo>
                  <a:cubicBezTo>
                    <a:pt x="3520" y="60615"/>
                    <a:pt x="10329" y="66833"/>
                    <a:pt x="18060" y="66833"/>
                  </a:cubicBezTo>
                  <a:cubicBezTo>
                    <a:pt x="18341" y="66833"/>
                    <a:pt x="18623" y="66825"/>
                    <a:pt x="18907" y="66808"/>
                  </a:cubicBezTo>
                  <a:cubicBezTo>
                    <a:pt x="28091" y="66207"/>
                    <a:pt x="38098" y="59271"/>
                    <a:pt x="38351" y="49486"/>
                  </a:cubicBezTo>
                  <a:cubicBezTo>
                    <a:pt x="38573" y="40967"/>
                    <a:pt x="31891" y="30484"/>
                    <a:pt x="23277" y="28711"/>
                  </a:cubicBezTo>
                  <a:cubicBezTo>
                    <a:pt x="23150" y="28711"/>
                    <a:pt x="23055" y="28616"/>
                    <a:pt x="23119" y="28457"/>
                  </a:cubicBezTo>
                  <a:lnTo>
                    <a:pt x="23119" y="28457"/>
                  </a:lnTo>
                  <a:cubicBezTo>
                    <a:pt x="23047" y="28488"/>
                    <a:pt x="22969" y="28506"/>
                    <a:pt x="22895" y="28506"/>
                  </a:cubicBezTo>
                  <a:cubicBezTo>
                    <a:pt x="22739" y="28506"/>
                    <a:pt x="22602" y="28429"/>
                    <a:pt x="22580" y="28236"/>
                  </a:cubicBezTo>
                  <a:cubicBezTo>
                    <a:pt x="20965" y="20540"/>
                    <a:pt x="18463" y="13193"/>
                    <a:pt x="16341" y="5656"/>
                  </a:cubicBezTo>
                  <a:cubicBezTo>
                    <a:pt x="16088" y="5782"/>
                    <a:pt x="15803" y="5909"/>
                    <a:pt x="15550" y="5972"/>
                  </a:cubicBezTo>
                  <a:cubicBezTo>
                    <a:pt x="15509" y="5985"/>
                    <a:pt x="15471" y="5991"/>
                    <a:pt x="15435" y="5991"/>
                  </a:cubicBezTo>
                  <a:cubicBezTo>
                    <a:pt x="15112" y="5991"/>
                    <a:pt x="15020" y="5517"/>
                    <a:pt x="15391" y="5402"/>
                  </a:cubicBezTo>
                  <a:cubicBezTo>
                    <a:pt x="16183" y="5181"/>
                    <a:pt x="16880" y="4832"/>
                    <a:pt x="17513" y="4294"/>
                  </a:cubicBezTo>
                  <a:cubicBezTo>
                    <a:pt x="18432" y="2077"/>
                    <a:pt x="17925" y="684"/>
                    <a:pt x="15930" y="209"/>
                  </a:cubicBezTo>
                  <a:cubicBezTo>
                    <a:pt x="15444" y="58"/>
                    <a:pt x="14903" y="1"/>
                    <a:pt x="14346" y="1"/>
                  </a:cubicBezTo>
                  <a:close/>
                </a:path>
              </a:pathLst>
            </a:custGeom>
            <a:solidFill>
              <a:srgbClr val="D8EEF9"/>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36" name="Google Shape;336;p28"/>
            <p:cNvSpPr/>
            <p:nvPr/>
          </p:nvSpPr>
          <p:spPr>
            <a:xfrm>
              <a:off x="4690542" y="4592030"/>
              <a:ext cx="1081028" cy="750810"/>
            </a:xfrm>
            <a:custGeom>
              <a:avLst/>
              <a:gdLst/>
              <a:ahLst/>
              <a:cxnLst/>
              <a:rect l="l" t="t" r="r" b="b"/>
              <a:pathLst>
                <a:path w="33601" h="23337" extrusionOk="0">
                  <a:moveTo>
                    <a:pt x="30497" y="1206"/>
                  </a:moveTo>
                  <a:cubicBezTo>
                    <a:pt x="32049" y="5671"/>
                    <a:pt x="32746" y="10770"/>
                    <a:pt x="30307" y="15108"/>
                  </a:cubicBezTo>
                  <a:cubicBezTo>
                    <a:pt x="28249" y="18750"/>
                    <a:pt x="24354" y="21030"/>
                    <a:pt x="20395" y="22075"/>
                  </a:cubicBezTo>
                  <a:cubicBezTo>
                    <a:pt x="18812" y="22480"/>
                    <a:pt x="17129" y="22714"/>
                    <a:pt x="15452" y="22714"/>
                  </a:cubicBezTo>
                  <a:cubicBezTo>
                    <a:pt x="12800" y="22714"/>
                    <a:pt x="10160" y="22130"/>
                    <a:pt x="7949" y="20714"/>
                  </a:cubicBezTo>
                  <a:cubicBezTo>
                    <a:pt x="4117" y="18339"/>
                    <a:pt x="760" y="12195"/>
                    <a:pt x="760" y="7729"/>
                  </a:cubicBezTo>
                  <a:cubicBezTo>
                    <a:pt x="760" y="7698"/>
                    <a:pt x="760" y="7666"/>
                    <a:pt x="728" y="7603"/>
                  </a:cubicBezTo>
                  <a:cubicBezTo>
                    <a:pt x="2795" y="6772"/>
                    <a:pt x="4836" y="6515"/>
                    <a:pt x="6875" y="6515"/>
                  </a:cubicBezTo>
                  <a:cubicBezTo>
                    <a:pt x="10183" y="6515"/>
                    <a:pt x="13487" y="7192"/>
                    <a:pt x="16893" y="7192"/>
                  </a:cubicBezTo>
                  <a:cubicBezTo>
                    <a:pt x="17466" y="7192"/>
                    <a:pt x="18042" y="7173"/>
                    <a:pt x="18621" y="7128"/>
                  </a:cubicBezTo>
                  <a:cubicBezTo>
                    <a:pt x="23245" y="6748"/>
                    <a:pt x="27045" y="4088"/>
                    <a:pt x="30497" y="1206"/>
                  </a:cubicBezTo>
                  <a:close/>
                  <a:moveTo>
                    <a:pt x="30686" y="0"/>
                  </a:moveTo>
                  <a:cubicBezTo>
                    <a:pt x="30499" y="0"/>
                    <a:pt x="30322" y="116"/>
                    <a:pt x="30339" y="287"/>
                  </a:cubicBezTo>
                  <a:cubicBezTo>
                    <a:pt x="30307" y="287"/>
                    <a:pt x="30276" y="287"/>
                    <a:pt x="30212" y="319"/>
                  </a:cubicBezTo>
                  <a:cubicBezTo>
                    <a:pt x="28154" y="2029"/>
                    <a:pt x="26032" y="3771"/>
                    <a:pt x="23562" y="4879"/>
                  </a:cubicBezTo>
                  <a:cubicBezTo>
                    <a:pt x="21382" y="5879"/>
                    <a:pt x="19136" y="6226"/>
                    <a:pt x="16825" y="6226"/>
                  </a:cubicBezTo>
                  <a:cubicBezTo>
                    <a:pt x="15914" y="6226"/>
                    <a:pt x="14993" y="6172"/>
                    <a:pt x="14061" y="6083"/>
                  </a:cubicBezTo>
                  <a:cubicBezTo>
                    <a:pt x="11820" y="5879"/>
                    <a:pt x="9432" y="5505"/>
                    <a:pt x="7099" y="5505"/>
                  </a:cubicBezTo>
                  <a:cubicBezTo>
                    <a:pt x="4718" y="5505"/>
                    <a:pt x="2396" y="5895"/>
                    <a:pt x="348" y="7254"/>
                  </a:cubicBezTo>
                  <a:cubicBezTo>
                    <a:pt x="127" y="7381"/>
                    <a:pt x="222" y="7603"/>
                    <a:pt x="380" y="7666"/>
                  </a:cubicBezTo>
                  <a:cubicBezTo>
                    <a:pt x="0" y="9915"/>
                    <a:pt x="1045" y="11941"/>
                    <a:pt x="1964" y="13968"/>
                  </a:cubicBezTo>
                  <a:cubicBezTo>
                    <a:pt x="3009" y="16343"/>
                    <a:pt x="4275" y="18655"/>
                    <a:pt x="6334" y="20365"/>
                  </a:cubicBezTo>
                  <a:cubicBezTo>
                    <a:pt x="8885" y="22491"/>
                    <a:pt x="12179" y="23336"/>
                    <a:pt x="15479" y="23336"/>
                  </a:cubicBezTo>
                  <a:cubicBezTo>
                    <a:pt x="16849" y="23336"/>
                    <a:pt x="18221" y="23191"/>
                    <a:pt x="19540" y="22931"/>
                  </a:cubicBezTo>
                  <a:cubicBezTo>
                    <a:pt x="23974" y="22075"/>
                    <a:pt x="28312" y="19700"/>
                    <a:pt x="30751" y="15773"/>
                  </a:cubicBezTo>
                  <a:cubicBezTo>
                    <a:pt x="33601" y="11055"/>
                    <a:pt x="32809" y="5228"/>
                    <a:pt x="31067" y="287"/>
                  </a:cubicBezTo>
                  <a:cubicBezTo>
                    <a:pt x="31009" y="84"/>
                    <a:pt x="30844" y="0"/>
                    <a:pt x="30686" y="0"/>
                  </a:cubicBezTo>
                  <a:close/>
                </a:path>
              </a:pathLst>
            </a:custGeom>
            <a:solidFill>
              <a:srgbClr val="55555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37" name="Google Shape;337;p28"/>
            <p:cNvSpPr/>
            <p:nvPr/>
          </p:nvSpPr>
          <p:spPr>
            <a:xfrm>
              <a:off x="4713963" y="4630798"/>
              <a:ext cx="1029102" cy="690776"/>
            </a:xfrm>
            <a:custGeom>
              <a:avLst/>
              <a:gdLst/>
              <a:ahLst/>
              <a:cxnLst/>
              <a:rect l="l" t="t" r="r" b="b"/>
              <a:pathLst>
                <a:path w="31987" h="21471" extrusionOk="0">
                  <a:moveTo>
                    <a:pt x="29769" y="1"/>
                  </a:moveTo>
                  <a:cubicBezTo>
                    <a:pt x="26317" y="2883"/>
                    <a:pt x="22517" y="5543"/>
                    <a:pt x="17893" y="5891"/>
                  </a:cubicBezTo>
                  <a:cubicBezTo>
                    <a:pt x="17314" y="5936"/>
                    <a:pt x="16738" y="5955"/>
                    <a:pt x="16165" y="5955"/>
                  </a:cubicBezTo>
                  <a:cubicBezTo>
                    <a:pt x="12759" y="5955"/>
                    <a:pt x="9455" y="5278"/>
                    <a:pt x="6147" y="5278"/>
                  </a:cubicBezTo>
                  <a:cubicBezTo>
                    <a:pt x="4108" y="5278"/>
                    <a:pt x="2067" y="5535"/>
                    <a:pt x="0" y="6366"/>
                  </a:cubicBezTo>
                  <a:cubicBezTo>
                    <a:pt x="32" y="6398"/>
                    <a:pt x="32" y="6461"/>
                    <a:pt x="32" y="6493"/>
                  </a:cubicBezTo>
                  <a:cubicBezTo>
                    <a:pt x="32" y="10958"/>
                    <a:pt x="3421" y="17102"/>
                    <a:pt x="7221" y="19477"/>
                  </a:cubicBezTo>
                  <a:cubicBezTo>
                    <a:pt x="9419" y="20884"/>
                    <a:pt x="12039" y="21470"/>
                    <a:pt x="14675" y="21470"/>
                  </a:cubicBezTo>
                  <a:cubicBezTo>
                    <a:pt x="16369" y="21470"/>
                    <a:pt x="18069" y="21228"/>
                    <a:pt x="19667" y="20807"/>
                  </a:cubicBezTo>
                  <a:cubicBezTo>
                    <a:pt x="23626" y="19825"/>
                    <a:pt x="27521" y="17545"/>
                    <a:pt x="29579" y="13903"/>
                  </a:cubicBezTo>
                  <a:cubicBezTo>
                    <a:pt x="31986" y="9565"/>
                    <a:pt x="31321" y="4498"/>
                    <a:pt x="29769" y="1"/>
                  </a:cubicBezTo>
                  <a:close/>
                </a:path>
              </a:pathLst>
            </a:custGeom>
            <a:solidFill>
              <a:srgbClr val="F4943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38" name="Google Shape;338;p28"/>
            <p:cNvSpPr/>
            <p:nvPr/>
          </p:nvSpPr>
          <p:spPr>
            <a:xfrm>
              <a:off x="5045080" y="4255863"/>
              <a:ext cx="148798" cy="149795"/>
            </a:xfrm>
            <a:custGeom>
              <a:avLst/>
              <a:gdLst/>
              <a:ahLst/>
              <a:cxnLst/>
              <a:rect l="l" t="t" r="r" b="b"/>
              <a:pathLst>
                <a:path w="4625" h="4656" extrusionOk="0">
                  <a:moveTo>
                    <a:pt x="2186" y="571"/>
                  </a:moveTo>
                  <a:cubicBezTo>
                    <a:pt x="2218" y="602"/>
                    <a:pt x="2313" y="634"/>
                    <a:pt x="2344" y="697"/>
                  </a:cubicBezTo>
                  <a:cubicBezTo>
                    <a:pt x="3453" y="792"/>
                    <a:pt x="3959" y="1742"/>
                    <a:pt x="3928" y="2629"/>
                  </a:cubicBezTo>
                  <a:cubicBezTo>
                    <a:pt x="3896" y="3294"/>
                    <a:pt x="3453" y="4022"/>
                    <a:pt x="2344" y="4022"/>
                  </a:cubicBezTo>
                  <a:cubicBezTo>
                    <a:pt x="1426" y="4022"/>
                    <a:pt x="824" y="3547"/>
                    <a:pt x="761" y="2756"/>
                  </a:cubicBezTo>
                  <a:cubicBezTo>
                    <a:pt x="634" y="1901"/>
                    <a:pt x="1141" y="856"/>
                    <a:pt x="2186" y="571"/>
                  </a:cubicBezTo>
                  <a:close/>
                  <a:moveTo>
                    <a:pt x="2408" y="1"/>
                  </a:moveTo>
                  <a:cubicBezTo>
                    <a:pt x="2344" y="1"/>
                    <a:pt x="2218" y="64"/>
                    <a:pt x="2186" y="127"/>
                  </a:cubicBezTo>
                  <a:cubicBezTo>
                    <a:pt x="1616" y="127"/>
                    <a:pt x="1109" y="381"/>
                    <a:pt x="729" y="761"/>
                  </a:cubicBezTo>
                  <a:cubicBezTo>
                    <a:pt x="254" y="1236"/>
                    <a:pt x="1" y="1869"/>
                    <a:pt x="1" y="2502"/>
                  </a:cubicBezTo>
                  <a:cubicBezTo>
                    <a:pt x="1" y="3072"/>
                    <a:pt x="191" y="3579"/>
                    <a:pt x="603" y="3959"/>
                  </a:cubicBezTo>
                  <a:cubicBezTo>
                    <a:pt x="1046" y="4403"/>
                    <a:pt x="1679" y="4656"/>
                    <a:pt x="2313" y="4656"/>
                  </a:cubicBezTo>
                  <a:cubicBezTo>
                    <a:pt x="2978" y="4656"/>
                    <a:pt x="3611" y="4371"/>
                    <a:pt x="4054" y="3927"/>
                  </a:cubicBezTo>
                  <a:cubicBezTo>
                    <a:pt x="4435" y="3547"/>
                    <a:pt x="4625" y="3041"/>
                    <a:pt x="4625" y="2471"/>
                  </a:cubicBezTo>
                  <a:cubicBezTo>
                    <a:pt x="4625" y="1204"/>
                    <a:pt x="3643" y="96"/>
                    <a:pt x="2408" y="1"/>
                  </a:cubicBezTo>
                  <a:close/>
                </a:path>
              </a:pathLst>
            </a:custGeom>
            <a:solidFill>
              <a:srgbClr val="55555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39" name="Google Shape;339;p28"/>
            <p:cNvSpPr/>
            <p:nvPr/>
          </p:nvSpPr>
          <p:spPr>
            <a:xfrm>
              <a:off x="5044082" y="4271144"/>
              <a:ext cx="148766" cy="115178"/>
            </a:xfrm>
            <a:custGeom>
              <a:avLst/>
              <a:gdLst/>
              <a:ahLst/>
              <a:cxnLst/>
              <a:rect l="l" t="t" r="r" b="b"/>
              <a:pathLst>
                <a:path w="4624" h="3580" extrusionOk="0">
                  <a:moveTo>
                    <a:pt x="2364" y="775"/>
                  </a:moveTo>
                  <a:cubicBezTo>
                    <a:pt x="2409" y="775"/>
                    <a:pt x="2455" y="781"/>
                    <a:pt x="2502" y="792"/>
                  </a:cubicBezTo>
                  <a:cubicBezTo>
                    <a:pt x="2692" y="856"/>
                    <a:pt x="2597" y="1077"/>
                    <a:pt x="2439" y="1109"/>
                  </a:cubicBezTo>
                  <a:cubicBezTo>
                    <a:pt x="2217" y="1109"/>
                    <a:pt x="2059" y="1236"/>
                    <a:pt x="1932" y="1426"/>
                  </a:cubicBezTo>
                  <a:cubicBezTo>
                    <a:pt x="1805" y="1647"/>
                    <a:pt x="1805" y="1901"/>
                    <a:pt x="1964" y="2059"/>
                  </a:cubicBezTo>
                  <a:cubicBezTo>
                    <a:pt x="2038" y="2133"/>
                    <a:pt x="1996" y="2247"/>
                    <a:pt x="1929" y="2247"/>
                  </a:cubicBezTo>
                  <a:cubicBezTo>
                    <a:pt x="1910" y="2247"/>
                    <a:pt x="1889" y="2238"/>
                    <a:pt x="1869" y="2217"/>
                  </a:cubicBezTo>
                  <a:cubicBezTo>
                    <a:pt x="1552" y="2027"/>
                    <a:pt x="1489" y="1679"/>
                    <a:pt x="1615" y="1331"/>
                  </a:cubicBezTo>
                  <a:cubicBezTo>
                    <a:pt x="1754" y="1053"/>
                    <a:pt x="2039" y="775"/>
                    <a:pt x="2364" y="775"/>
                  </a:cubicBezTo>
                  <a:close/>
                  <a:moveTo>
                    <a:pt x="2185" y="1"/>
                  </a:moveTo>
                  <a:cubicBezTo>
                    <a:pt x="222" y="539"/>
                    <a:pt x="0" y="3579"/>
                    <a:pt x="2344" y="3579"/>
                  </a:cubicBezTo>
                  <a:cubicBezTo>
                    <a:pt x="4624" y="3579"/>
                    <a:pt x="4434" y="444"/>
                    <a:pt x="2375" y="127"/>
                  </a:cubicBezTo>
                  <a:cubicBezTo>
                    <a:pt x="2280" y="96"/>
                    <a:pt x="2249" y="64"/>
                    <a:pt x="2185" y="1"/>
                  </a:cubicBezTo>
                  <a:close/>
                </a:path>
              </a:pathLst>
            </a:custGeom>
            <a:solidFill>
              <a:srgbClr val="F4943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40" name="Google Shape;340;p28"/>
            <p:cNvSpPr/>
            <p:nvPr/>
          </p:nvSpPr>
          <p:spPr>
            <a:xfrm>
              <a:off x="5091954" y="4294695"/>
              <a:ext cx="38768" cy="47744"/>
            </a:xfrm>
            <a:custGeom>
              <a:avLst/>
              <a:gdLst/>
              <a:ahLst/>
              <a:cxnLst/>
              <a:rect l="l" t="t" r="r" b="b"/>
              <a:pathLst>
                <a:path w="1205" h="1484" extrusionOk="0">
                  <a:moveTo>
                    <a:pt x="828" y="0"/>
                  </a:moveTo>
                  <a:cubicBezTo>
                    <a:pt x="501" y="0"/>
                    <a:pt x="239" y="268"/>
                    <a:pt x="159" y="535"/>
                  </a:cubicBezTo>
                  <a:cubicBezTo>
                    <a:pt x="1" y="852"/>
                    <a:pt x="96" y="1264"/>
                    <a:pt x="412" y="1454"/>
                  </a:cubicBezTo>
                  <a:cubicBezTo>
                    <a:pt x="426" y="1474"/>
                    <a:pt x="443" y="1483"/>
                    <a:pt x="460" y="1483"/>
                  </a:cubicBezTo>
                  <a:cubicBezTo>
                    <a:pt x="522" y="1483"/>
                    <a:pt x="589" y="1370"/>
                    <a:pt x="539" y="1295"/>
                  </a:cubicBezTo>
                  <a:cubicBezTo>
                    <a:pt x="381" y="1105"/>
                    <a:pt x="412" y="852"/>
                    <a:pt x="476" y="662"/>
                  </a:cubicBezTo>
                  <a:cubicBezTo>
                    <a:pt x="571" y="472"/>
                    <a:pt x="729" y="377"/>
                    <a:pt x="951" y="345"/>
                  </a:cubicBezTo>
                  <a:cubicBezTo>
                    <a:pt x="1109" y="345"/>
                    <a:pt x="1204" y="124"/>
                    <a:pt x="1014" y="29"/>
                  </a:cubicBezTo>
                  <a:cubicBezTo>
                    <a:pt x="950" y="9"/>
                    <a:pt x="888" y="0"/>
                    <a:pt x="828" y="0"/>
                  </a:cubicBezTo>
                  <a:close/>
                </a:path>
              </a:pathLst>
            </a:custGeom>
            <a:solidFill>
              <a:srgbClr val="55555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41" name="Google Shape;341;p28"/>
            <p:cNvSpPr/>
            <p:nvPr/>
          </p:nvSpPr>
          <p:spPr>
            <a:xfrm>
              <a:off x="4785289" y="3341110"/>
              <a:ext cx="335077" cy="92206"/>
            </a:xfrm>
            <a:custGeom>
              <a:avLst/>
              <a:gdLst/>
              <a:ahLst/>
              <a:cxnLst/>
              <a:rect l="l" t="t" r="r" b="b"/>
              <a:pathLst>
                <a:path w="10415" h="2866" extrusionOk="0">
                  <a:moveTo>
                    <a:pt x="9973" y="0"/>
                  </a:moveTo>
                  <a:cubicBezTo>
                    <a:pt x="9934" y="0"/>
                    <a:pt x="9893" y="8"/>
                    <a:pt x="9849" y="27"/>
                  </a:cubicBezTo>
                  <a:cubicBezTo>
                    <a:pt x="6682" y="1293"/>
                    <a:pt x="3737" y="2053"/>
                    <a:pt x="349" y="2243"/>
                  </a:cubicBezTo>
                  <a:cubicBezTo>
                    <a:pt x="0" y="2275"/>
                    <a:pt x="0" y="2845"/>
                    <a:pt x="349" y="2845"/>
                  </a:cubicBezTo>
                  <a:cubicBezTo>
                    <a:pt x="637" y="2859"/>
                    <a:pt x="926" y="2866"/>
                    <a:pt x="1216" y="2866"/>
                  </a:cubicBezTo>
                  <a:cubicBezTo>
                    <a:pt x="4273" y="2866"/>
                    <a:pt x="7415" y="2106"/>
                    <a:pt x="10134" y="660"/>
                  </a:cubicBezTo>
                  <a:cubicBezTo>
                    <a:pt x="10415" y="492"/>
                    <a:pt x="10273" y="0"/>
                    <a:pt x="9973" y="0"/>
                  </a:cubicBezTo>
                  <a:close/>
                </a:path>
              </a:pathLst>
            </a:custGeom>
            <a:solidFill>
              <a:srgbClr val="55555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42" name="Google Shape;342;p28"/>
            <p:cNvSpPr/>
            <p:nvPr/>
          </p:nvSpPr>
          <p:spPr>
            <a:xfrm>
              <a:off x="5283894" y="4449057"/>
              <a:ext cx="179973" cy="147382"/>
            </a:xfrm>
            <a:custGeom>
              <a:avLst/>
              <a:gdLst/>
              <a:ahLst/>
              <a:cxnLst/>
              <a:rect l="l" t="t" r="r" b="b"/>
              <a:pathLst>
                <a:path w="5594" h="4581" extrusionOk="0">
                  <a:moveTo>
                    <a:pt x="3363" y="639"/>
                  </a:moveTo>
                  <a:cubicBezTo>
                    <a:pt x="3961" y="639"/>
                    <a:pt x="4555" y="1037"/>
                    <a:pt x="4770" y="1596"/>
                  </a:cubicBezTo>
                  <a:cubicBezTo>
                    <a:pt x="4810" y="1753"/>
                    <a:pt x="4679" y="1861"/>
                    <a:pt x="4552" y="1861"/>
                  </a:cubicBezTo>
                  <a:cubicBezTo>
                    <a:pt x="4473" y="1861"/>
                    <a:pt x="4395" y="1820"/>
                    <a:pt x="4359" y="1723"/>
                  </a:cubicBezTo>
                  <a:cubicBezTo>
                    <a:pt x="4186" y="1292"/>
                    <a:pt x="3765" y="1052"/>
                    <a:pt x="3324" y="1052"/>
                  </a:cubicBezTo>
                  <a:cubicBezTo>
                    <a:pt x="3116" y="1052"/>
                    <a:pt x="2904" y="1105"/>
                    <a:pt x="2712" y="1216"/>
                  </a:cubicBezTo>
                  <a:cubicBezTo>
                    <a:pt x="2688" y="1230"/>
                    <a:pt x="2664" y="1237"/>
                    <a:pt x="2641" y="1237"/>
                  </a:cubicBezTo>
                  <a:cubicBezTo>
                    <a:pt x="2513" y="1237"/>
                    <a:pt x="2419" y="1038"/>
                    <a:pt x="2554" y="931"/>
                  </a:cubicBezTo>
                  <a:cubicBezTo>
                    <a:pt x="2798" y="728"/>
                    <a:pt x="3081" y="639"/>
                    <a:pt x="3363" y="639"/>
                  </a:cubicBezTo>
                  <a:close/>
                  <a:moveTo>
                    <a:pt x="3149" y="1"/>
                  </a:moveTo>
                  <a:cubicBezTo>
                    <a:pt x="1514" y="1"/>
                    <a:pt x="0" y="1438"/>
                    <a:pt x="1033" y="3275"/>
                  </a:cubicBezTo>
                  <a:cubicBezTo>
                    <a:pt x="1461" y="4039"/>
                    <a:pt x="2271" y="4580"/>
                    <a:pt x="3113" y="4580"/>
                  </a:cubicBezTo>
                  <a:cubicBezTo>
                    <a:pt x="3457" y="4580"/>
                    <a:pt x="3807" y="4490"/>
                    <a:pt x="4137" y="4288"/>
                  </a:cubicBezTo>
                  <a:cubicBezTo>
                    <a:pt x="5404" y="3560"/>
                    <a:pt x="5594" y="2008"/>
                    <a:pt x="5150" y="741"/>
                  </a:cubicBezTo>
                  <a:lnTo>
                    <a:pt x="5150" y="709"/>
                  </a:lnTo>
                  <a:cubicBezTo>
                    <a:pt x="5132" y="719"/>
                    <a:pt x="5111" y="722"/>
                    <a:pt x="5088" y="722"/>
                  </a:cubicBezTo>
                  <a:cubicBezTo>
                    <a:pt x="5034" y="722"/>
                    <a:pt x="4974" y="700"/>
                    <a:pt x="4929" y="678"/>
                  </a:cubicBezTo>
                  <a:cubicBezTo>
                    <a:pt x="4406" y="207"/>
                    <a:pt x="3769" y="1"/>
                    <a:pt x="3149" y="1"/>
                  </a:cubicBezTo>
                  <a:close/>
                </a:path>
              </a:pathLst>
            </a:custGeom>
            <a:solidFill>
              <a:srgbClr val="F4943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43" name="Google Shape;343;p28"/>
            <p:cNvSpPr/>
            <p:nvPr/>
          </p:nvSpPr>
          <p:spPr>
            <a:xfrm>
              <a:off x="5277395" y="4425989"/>
              <a:ext cx="201754" cy="190107"/>
            </a:xfrm>
            <a:custGeom>
              <a:avLst/>
              <a:gdLst/>
              <a:ahLst/>
              <a:cxnLst/>
              <a:rect l="l" t="t" r="r" b="b"/>
              <a:pathLst>
                <a:path w="6271" h="5909" extrusionOk="0">
                  <a:moveTo>
                    <a:pt x="3378" y="724"/>
                  </a:moveTo>
                  <a:cubicBezTo>
                    <a:pt x="3957" y="724"/>
                    <a:pt x="4555" y="911"/>
                    <a:pt x="5067" y="1363"/>
                  </a:cubicBezTo>
                  <a:cubicBezTo>
                    <a:pt x="5099" y="1426"/>
                    <a:pt x="5162" y="1458"/>
                    <a:pt x="5257" y="1458"/>
                  </a:cubicBezTo>
                  <a:cubicBezTo>
                    <a:pt x="5733" y="2598"/>
                    <a:pt x="5606" y="4182"/>
                    <a:pt x="4307" y="4973"/>
                  </a:cubicBezTo>
                  <a:cubicBezTo>
                    <a:pt x="4022" y="5156"/>
                    <a:pt x="3711" y="5248"/>
                    <a:pt x="3391" y="5248"/>
                  </a:cubicBezTo>
                  <a:cubicBezTo>
                    <a:pt x="3213" y="5248"/>
                    <a:pt x="3032" y="5220"/>
                    <a:pt x="2851" y="5163"/>
                  </a:cubicBezTo>
                  <a:cubicBezTo>
                    <a:pt x="2217" y="5005"/>
                    <a:pt x="1616" y="4530"/>
                    <a:pt x="1299" y="3960"/>
                  </a:cubicBezTo>
                  <a:cubicBezTo>
                    <a:pt x="729" y="2946"/>
                    <a:pt x="887" y="1965"/>
                    <a:pt x="1679" y="1300"/>
                  </a:cubicBezTo>
                  <a:cubicBezTo>
                    <a:pt x="2127" y="951"/>
                    <a:pt x="2741" y="724"/>
                    <a:pt x="3378" y="724"/>
                  </a:cubicBezTo>
                  <a:close/>
                  <a:moveTo>
                    <a:pt x="3428" y="1"/>
                  </a:moveTo>
                  <a:cubicBezTo>
                    <a:pt x="2785" y="1"/>
                    <a:pt x="2140" y="187"/>
                    <a:pt x="1616" y="508"/>
                  </a:cubicBezTo>
                  <a:cubicBezTo>
                    <a:pt x="349" y="1300"/>
                    <a:pt x="0" y="2915"/>
                    <a:pt x="792" y="4308"/>
                  </a:cubicBezTo>
                  <a:cubicBezTo>
                    <a:pt x="887" y="4498"/>
                    <a:pt x="1045" y="4688"/>
                    <a:pt x="1204" y="4910"/>
                  </a:cubicBezTo>
                  <a:cubicBezTo>
                    <a:pt x="1750" y="5499"/>
                    <a:pt x="2551" y="5908"/>
                    <a:pt x="3381" y="5908"/>
                  </a:cubicBezTo>
                  <a:cubicBezTo>
                    <a:pt x="3754" y="5908"/>
                    <a:pt x="4133" y="5825"/>
                    <a:pt x="4497" y="5638"/>
                  </a:cubicBezTo>
                  <a:cubicBezTo>
                    <a:pt x="5257" y="5258"/>
                    <a:pt x="5923" y="4340"/>
                    <a:pt x="6113" y="3390"/>
                  </a:cubicBezTo>
                  <a:cubicBezTo>
                    <a:pt x="6271" y="2598"/>
                    <a:pt x="6113" y="1838"/>
                    <a:pt x="5637" y="1300"/>
                  </a:cubicBezTo>
                  <a:lnTo>
                    <a:pt x="5606" y="1268"/>
                  </a:lnTo>
                  <a:cubicBezTo>
                    <a:pt x="5637" y="1173"/>
                    <a:pt x="5606" y="1078"/>
                    <a:pt x="5574" y="983"/>
                  </a:cubicBezTo>
                  <a:cubicBezTo>
                    <a:pt x="5542" y="951"/>
                    <a:pt x="5479" y="920"/>
                    <a:pt x="5479" y="856"/>
                  </a:cubicBezTo>
                  <a:cubicBezTo>
                    <a:pt x="4932" y="258"/>
                    <a:pt x="4182" y="1"/>
                    <a:pt x="3428" y="1"/>
                  </a:cubicBezTo>
                  <a:close/>
                </a:path>
              </a:pathLst>
            </a:custGeom>
            <a:solidFill>
              <a:srgbClr val="55555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44" name="Google Shape;344;p28"/>
            <p:cNvSpPr/>
            <p:nvPr/>
          </p:nvSpPr>
          <p:spPr>
            <a:xfrm>
              <a:off x="5360946" y="4468489"/>
              <a:ext cx="79498" cy="42918"/>
            </a:xfrm>
            <a:custGeom>
              <a:avLst/>
              <a:gdLst/>
              <a:ahLst/>
              <a:cxnLst/>
              <a:rect l="l" t="t" r="r" b="b"/>
              <a:pathLst>
                <a:path w="2471" h="1334" extrusionOk="0">
                  <a:moveTo>
                    <a:pt x="987" y="1"/>
                  </a:moveTo>
                  <a:cubicBezTo>
                    <a:pt x="675" y="1"/>
                    <a:pt x="376" y="91"/>
                    <a:pt x="127" y="295"/>
                  </a:cubicBezTo>
                  <a:cubicBezTo>
                    <a:pt x="0" y="359"/>
                    <a:pt x="32" y="485"/>
                    <a:pt x="95" y="580"/>
                  </a:cubicBezTo>
                  <a:lnTo>
                    <a:pt x="127" y="612"/>
                  </a:lnTo>
                  <a:cubicBezTo>
                    <a:pt x="149" y="634"/>
                    <a:pt x="219" y="657"/>
                    <a:pt x="281" y="657"/>
                  </a:cubicBezTo>
                  <a:cubicBezTo>
                    <a:pt x="306" y="657"/>
                    <a:pt x="330" y="653"/>
                    <a:pt x="349" y="644"/>
                  </a:cubicBezTo>
                  <a:cubicBezTo>
                    <a:pt x="515" y="551"/>
                    <a:pt x="724" y="502"/>
                    <a:pt x="932" y="502"/>
                  </a:cubicBezTo>
                  <a:cubicBezTo>
                    <a:pt x="1081" y="502"/>
                    <a:pt x="1230" y="527"/>
                    <a:pt x="1362" y="580"/>
                  </a:cubicBezTo>
                  <a:cubicBezTo>
                    <a:pt x="1615" y="675"/>
                    <a:pt x="1869" y="897"/>
                    <a:pt x="1932" y="1150"/>
                  </a:cubicBezTo>
                  <a:cubicBezTo>
                    <a:pt x="2003" y="1268"/>
                    <a:pt x="2108" y="1333"/>
                    <a:pt x="2209" y="1333"/>
                  </a:cubicBezTo>
                  <a:cubicBezTo>
                    <a:pt x="2245" y="1333"/>
                    <a:pt x="2279" y="1325"/>
                    <a:pt x="2312" y="1309"/>
                  </a:cubicBezTo>
                  <a:cubicBezTo>
                    <a:pt x="2344" y="1309"/>
                    <a:pt x="2344" y="1277"/>
                    <a:pt x="2375" y="1277"/>
                  </a:cubicBezTo>
                  <a:cubicBezTo>
                    <a:pt x="2407" y="1214"/>
                    <a:pt x="2470" y="1087"/>
                    <a:pt x="2407" y="992"/>
                  </a:cubicBezTo>
                  <a:cubicBezTo>
                    <a:pt x="2249" y="580"/>
                    <a:pt x="1837" y="169"/>
                    <a:pt x="1362" y="42"/>
                  </a:cubicBezTo>
                  <a:cubicBezTo>
                    <a:pt x="1236" y="15"/>
                    <a:pt x="1110" y="1"/>
                    <a:pt x="987" y="1"/>
                  </a:cubicBezTo>
                  <a:close/>
                </a:path>
              </a:pathLst>
            </a:custGeom>
            <a:solidFill>
              <a:srgbClr val="55555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45" name="Google Shape;345;p28"/>
            <p:cNvSpPr/>
            <p:nvPr/>
          </p:nvSpPr>
          <p:spPr>
            <a:xfrm>
              <a:off x="5007406" y="3764786"/>
              <a:ext cx="123317" cy="113183"/>
            </a:xfrm>
            <a:custGeom>
              <a:avLst/>
              <a:gdLst/>
              <a:ahLst/>
              <a:cxnLst/>
              <a:rect l="l" t="t" r="r" b="b"/>
              <a:pathLst>
                <a:path w="3833" h="3518" extrusionOk="0">
                  <a:moveTo>
                    <a:pt x="1804" y="665"/>
                  </a:moveTo>
                  <a:cubicBezTo>
                    <a:pt x="2735" y="665"/>
                    <a:pt x="3253" y="2096"/>
                    <a:pt x="2439" y="2597"/>
                  </a:cubicBezTo>
                  <a:cubicBezTo>
                    <a:pt x="2399" y="2623"/>
                    <a:pt x="2357" y="2635"/>
                    <a:pt x="2317" y="2635"/>
                  </a:cubicBezTo>
                  <a:cubicBezTo>
                    <a:pt x="2161" y="2635"/>
                    <a:pt x="2028" y="2469"/>
                    <a:pt x="2154" y="2344"/>
                  </a:cubicBezTo>
                  <a:cubicBezTo>
                    <a:pt x="2407" y="2122"/>
                    <a:pt x="2470" y="1869"/>
                    <a:pt x="2407" y="1552"/>
                  </a:cubicBezTo>
                  <a:cubicBezTo>
                    <a:pt x="2312" y="1235"/>
                    <a:pt x="2090" y="982"/>
                    <a:pt x="1774" y="950"/>
                  </a:cubicBezTo>
                  <a:cubicBezTo>
                    <a:pt x="1615" y="950"/>
                    <a:pt x="1615" y="665"/>
                    <a:pt x="1774" y="665"/>
                  </a:cubicBezTo>
                  <a:cubicBezTo>
                    <a:pt x="1784" y="665"/>
                    <a:pt x="1794" y="665"/>
                    <a:pt x="1804" y="665"/>
                  </a:cubicBezTo>
                  <a:close/>
                  <a:moveTo>
                    <a:pt x="1805" y="0"/>
                  </a:moveTo>
                  <a:cubicBezTo>
                    <a:pt x="1805" y="32"/>
                    <a:pt x="1774" y="32"/>
                    <a:pt x="1774" y="32"/>
                  </a:cubicBezTo>
                  <a:cubicBezTo>
                    <a:pt x="792" y="190"/>
                    <a:pt x="0" y="1140"/>
                    <a:pt x="190" y="2122"/>
                  </a:cubicBezTo>
                  <a:cubicBezTo>
                    <a:pt x="329" y="2930"/>
                    <a:pt x="1106" y="3517"/>
                    <a:pt x="1916" y="3517"/>
                  </a:cubicBezTo>
                  <a:cubicBezTo>
                    <a:pt x="2027" y="3517"/>
                    <a:pt x="2138" y="3507"/>
                    <a:pt x="2249" y="3484"/>
                  </a:cubicBezTo>
                  <a:cubicBezTo>
                    <a:pt x="3230" y="3294"/>
                    <a:pt x="3832" y="2090"/>
                    <a:pt x="3452" y="1140"/>
                  </a:cubicBezTo>
                  <a:cubicBezTo>
                    <a:pt x="3167" y="380"/>
                    <a:pt x="2470" y="63"/>
                    <a:pt x="1805" y="0"/>
                  </a:cubicBezTo>
                  <a:close/>
                </a:path>
              </a:pathLst>
            </a:custGeom>
            <a:solidFill>
              <a:srgbClr val="F4943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46" name="Google Shape;346;p28"/>
            <p:cNvSpPr/>
            <p:nvPr/>
          </p:nvSpPr>
          <p:spPr>
            <a:xfrm>
              <a:off x="4991095" y="3746705"/>
              <a:ext cx="151854" cy="147511"/>
            </a:xfrm>
            <a:custGeom>
              <a:avLst/>
              <a:gdLst/>
              <a:ahLst/>
              <a:cxnLst/>
              <a:rect l="l" t="t" r="r" b="b"/>
              <a:pathLst>
                <a:path w="4720" h="4585" extrusionOk="0">
                  <a:moveTo>
                    <a:pt x="2281" y="689"/>
                  </a:moveTo>
                  <a:cubicBezTo>
                    <a:pt x="2471" y="689"/>
                    <a:pt x="2661" y="720"/>
                    <a:pt x="2819" y="752"/>
                  </a:cubicBezTo>
                  <a:cubicBezTo>
                    <a:pt x="3357" y="910"/>
                    <a:pt x="3737" y="1291"/>
                    <a:pt x="3927" y="1766"/>
                  </a:cubicBezTo>
                  <a:cubicBezTo>
                    <a:pt x="4022" y="1987"/>
                    <a:pt x="4054" y="2241"/>
                    <a:pt x="4022" y="2462"/>
                  </a:cubicBezTo>
                  <a:cubicBezTo>
                    <a:pt x="4022" y="2589"/>
                    <a:pt x="3991" y="2716"/>
                    <a:pt x="3927" y="2811"/>
                  </a:cubicBezTo>
                  <a:cubicBezTo>
                    <a:pt x="3896" y="2937"/>
                    <a:pt x="3864" y="3064"/>
                    <a:pt x="3769" y="3191"/>
                  </a:cubicBezTo>
                  <a:cubicBezTo>
                    <a:pt x="3547" y="3602"/>
                    <a:pt x="3136" y="3919"/>
                    <a:pt x="2724" y="4014"/>
                  </a:cubicBezTo>
                  <a:cubicBezTo>
                    <a:pt x="2622" y="4029"/>
                    <a:pt x="2520" y="4036"/>
                    <a:pt x="2419" y="4036"/>
                  </a:cubicBezTo>
                  <a:cubicBezTo>
                    <a:pt x="2080" y="4036"/>
                    <a:pt x="1750" y="3948"/>
                    <a:pt x="1457" y="3729"/>
                  </a:cubicBezTo>
                  <a:cubicBezTo>
                    <a:pt x="1045" y="3507"/>
                    <a:pt x="824" y="3096"/>
                    <a:pt x="729" y="2716"/>
                  </a:cubicBezTo>
                  <a:cubicBezTo>
                    <a:pt x="665" y="2272"/>
                    <a:pt x="729" y="1829"/>
                    <a:pt x="1014" y="1481"/>
                  </a:cubicBezTo>
                  <a:cubicBezTo>
                    <a:pt x="1299" y="1037"/>
                    <a:pt x="1774" y="752"/>
                    <a:pt x="2249" y="689"/>
                  </a:cubicBezTo>
                  <a:close/>
                  <a:moveTo>
                    <a:pt x="2269" y="0"/>
                  </a:moveTo>
                  <a:cubicBezTo>
                    <a:pt x="1964" y="0"/>
                    <a:pt x="1663" y="71"/>
                    <a:pt x="1394" y="214"/>
                  </a:cubicBezTo>
                  <a:cubicBezTo>
                    <a:pt x="1330" y="245"/>
                    <a:pt x="1235" y="340"/>
                    <a:pt x="1235" y="404"/>
                  </a:cubicBezTo>
                  <a:cubicBezTo>
                    <a:pt x="1235" y="467"/>
                    <a:pt x="1235" y="530"/>
                    <a:pt x="1267" y="594"/>
                  </a:cubicBezTo>
                  <a:cubicBezTo>
                    <a:pt x="475" y="1037"/>
                    <a:pt x="0" y="1956"/>
                    <a:pt x="159" y="2811"/>
                  </a:cubicBezTo>
                  <a:cubicBezTo>
                    <a:pt x="254" y="3381"/>
                    <a:pt x="602" y="3887"/>
                    <a:pt x="1109" y="4204"/>
                  </a:cubicBezTo>
                  <a:cubicBezTo>
                    <a:pt x="1521" y="4489"/>
                    <a:pt x="1996" y="4584"/>
                    <a:pt x="2439" y="4584"/>
                  </a:cubicBezTo>
                  <a:cubicBezTo>
                    <a:pt x="2597" y="4584"/>
                    <a:pt x="2692" y="4584"/>
                    <a:pt x="2851" y="4552"/>
                  </a:cubicBezTo>
                  <a:cubicBezTo>
                    <a:pt x="3452" y="4426"/>
                    <a:pt x="3959" y="4046"/>
                    <a:pt x="4276" y="3476"/>
                  </a:cubicBezTo>
                  <a:cubicBezTo>
                    <a:pt x="4624" y="2937"/>
                    <a:pt x="4719" y="2272"/>
                    <a:pt x="4529" y="1671"/>
                  </a:cubicBezTo>
                  <a:cubicBezTo>
                    <a:pt x="4339" y="1037"/>
                    <a:pt x="3864" y="530"/>
                    <a:pt x="3167" y="214"/>
                  </a:cubicBezTo>
                  <a:cubicBezTo>
                    <a:pt x="2882" y="71"/>
                    <a:pt x="2574" y="0"/>
                    <a:pt x="2269" y="0"/>
                  </a:cubicBezTo>
                  <a:close/>
                </a:path>
              </a:pathLst>
            </a:custGeom>
            <a:solidFill>
              <a:srgbClr val="55555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47" name="Google Shape;347;p28"/>
            <p:cNvSpPr/>
            <p:nvPr/>
          </p:nvSpPr>
          <p:spPr>
            <a:xfrm>
              <a:off x="5059364" y="3784121"/>
              <a:ext cx="42822" cy="66726"/>
            </a:xfrm>
            <a:custGeom>
              <a:avLst/>
              <a:gdLst/>
              <a:ahLst/>
              <a:cxnLst/>
              <a:rect l="l" t="t" r="r" b="b"/>
              <a:pathLst>
                <a:path w="1331" h="2074" extrusionOk="0">
                  <a:moveTo>
                    <a:pt x="64" y="1"/>
                  </a:moveTo>
                  <a:lnTo>
                    <a:pt x="32" y="33"/>
                  </a:lnTo>
                  <a:lnTo>
                    <a:pt x="0" y="64"/>
                  </a:lnTo>
                  <a:lnTo>
                    <a:pt x="0" y="159"/>
                  </a:lnTo>
                  <a:cubicBezTo>
                    <a:pt x="0" y="223"/>
                    <a:pt x="32" y="349"/>
                    <a:pt x="159" y="349"/>
                  </a:cubicBezTo>
                  <a:cubicBezTo>
                    <a:pt x="444" y="381"/>
                    <a:pt x="665" y="571"/>
                    <a:pt x="760" y="888"/>
                  </a:cubicBezTo>
                  <a:cubicBezTo>
                    <a:pt x="792" y="983"/>
                    <a:pt x="792" y="1046"/>
                    <a:pt x="792" y="1109"/>
                  </a:cubicBezTo>
                  <a:cubicBezTo>
                    <a:pt x="792" y="1299"/>
                    <a:pt x="697" y="1489"/>
                    <a:pt x="539" y="1648"/>
                  </a:cubicBezTo>
                  <a:cubicBezTo>
                    <a:pt x="475" y="1743"/>
                    <a:pt x="475" y="1838"/>
                    <a:pt x="507" y="1933"/>
                  </a:cubicBezTo>
                  <a:cubicBezTo>
                    <a:pt x="539" y="1996"/>
                    <a:pt x="634" y="2059"/>
                    <a:pt x="697" y="2059"/>
                  </a:cubicBezTo>
                  <a:cubicBezTo>
                    <a:pt x="718" y="2070"/>
                    <a:pt x="739" y="2073"/>
                    <a:pt x="759" y="2073"/>
                  </a:cubicBezTo>
                  <a:cubicBezTo>
                    <a:pt x="799" y="2073"/>
                    <a:pt x="834" y="2059"/>
                    <a:pt x="855" y="2059"/>
                  </a:cubicBezTo>
                  <a:cubicBezTo>
                    <a:pt x="1299" y="1774"/>
                    <a:pt x="1330" y="1268"/>
                    <a:pt x="1235" y="856"/>
                  </a:cubicBezTo>
                  <a:cubicBezTo>
                    <a:pt x="1109" y="413"/>
                    <a:pt x="697" y="1"/>
                    <a:pt x="190" y="1"/>
                  </a:cubicBezTo>
                  <a:close/>
                </a:path>
              </a:pathLst>
            </a:custGeom>
            <a:solidFill>
              <a:srgbClr val="55555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48" name="Google Shape;348;p28"/>
            <p:cNvSpPr/>
            <p:nvPr/>
          </p:nvSpPr>
          <p:spPr>
            <a:xfrm>
              <a:off x="-216332" y="3545468"/>
              <a:ext cx="3525334" cy="1968378"/>
            </a:xfrm>
            <a:custGeom>
              <a:avLst/>
              <a:gdLst/>
              <a:ahLst/>
              <a:cxnLst/>
              <a:rect l="l" t="t" r="r" b="b"/>
              <a:pathLst>
                <a:path w="109576" h="61182" extrusionOk="0">
                  <a:moveTo>
                    <a:pt x="16627" y="22652"/>
                  </a:moveTo>
                  <a:cubicBezTo>
                    <a:pt x="23594" y="27560"/>
                    <a:pt x="28630" y="34717"/>
                    <a:pt x="31036" y="42951"/>
                  </a:cubicBezTo>
                  <a:cubicBezTo>
                    <a:pt x="28598" y="38771"/>
                    <a:pt x="25526" y="34654"/>
                    <a:pt x="21631" y="31709"/>
                  </a:cubicBezTo>
                  <a:cubicBezTo>
                    <a:pt x="17609" y="28732"/>
                    <a:pt x="12827" y="27085"/>
                    <a:pt x="7981" y="26008"/>
                  </a:cubicBezTo>
                  <a:cubicBezTo>
                    <a:pt x="10832" y="24995"/>
                    <a:pt x="13618" y="23982"/>
                    <a:pt x="16437" y="22873"/>
                  </a:cubicBezTo>
                  <a:cubicBezTo>
                    <a:pt x="16564" y="22810"/>
                    <a:pt x="16595" y="22715"/>
                    <a:pt x="16627" y="22652"/>
                  </a:cubicBezTo>
                  <a:close/>
                  <a:moveTo>
                    <a:pt x="58611" y="999"/>
                  </a:moveTo>
                  <a:cubicBezTo>
                    <a:pt x="58685" y="999"/>
                    <a:pt x="58752" y="1006"/>
                    <a:pt x="58810" y="1022"/>
                  </a:cubicBezTo>
                  <a:cubicBezTo>
                    <a:pt x="60267" y="1433"/>
                    <a:pt x="60109" y="3492"/>
                    <a:pt x="60045" y="4600"/>
                  </a:cubicBezTo>
                  <a:cubicBezTo>
                    <a:pt x="60045" y="4790"/>
                    <a:pt x="60172" y="4917"/>
                    <a:pt x="60330" y="4949"/>
                  </a:cubicBezTo>
                  <a:lnTo>
                    <a:pt x="60330" y="5139"/>
                  </a:lnTo>
                  <a:cubicBezTo>
                    <a:pt x="50893" y="8432"/>
                    <a:pt x="41519" y="12011"/>
                    <a:pt x="32303" y="15748"/>
                  </a:cubicBezTo>
                  <a:cubicBezTo>
                    <a:pt x="32082" y="15874"/>
                    <a:pt x="31987" y="16001"/>
                    <a:pt x="32018" y="16223"/>
                  </a:cubicBezTo>
                  <a:cubicBezTo>
                    <a:pt x="33348" y="25407"/>
                    <a:pt x="33032" y="34496"/>
                    <a:pt x="31670" y="43585"/>
                  </a:cubicBezTo>
                  <a:cubicBezTo>
                    <a:pt x="29485" y="33704"/>
                    <a:pt x="23056" y="25185"/>
                    <a:pt x="14252" y="20150"/>
                  </a:cubicBezTo>
                  <a:cubicBezTo>
                    <a:pt x="21662" y="16064"/>
                    <a:pt x="29263" y="12359"/>
                    <a:pt x="37022" y="9066"/>
                  </a:cubicBezTo>
                  <a:cubicBezTo>
                    <a:pt x="41107" y="7355"/>
                    <a:pt x="45256" y="5709"/>
                    <a:pt x="49468" y="4189"/>
                  </a:cubicBezTo>
                  <a:cubicBezTo>
                    <a:pt x="51431" y="3492"/>
                    <a:pt x="53427" y="2827"/>
                    <a:pt x="55390" y="2130"/>
                  </a:cubicBezTo>
                  <a:cubicBezTo>
                    <a:pt x="56031" y="1926"/>
                    <a:pt x="57769" y="999"/>
                    <a:pt x="58611" y="999"/>
                  </a:cubicBezTo>
                  <a:close/>
                  <a:moveTo>
                    <a:pt x="74106" y="1402"/>
                  </a:moveTo>
                  <a:cubicBezTo>
                    <a:pt x="73473" y="3619"/>
                    <a:pt x="72998" y="5867"/>
                    <a:pt x="72776" y="8211"/>
                  </a:cubicBezTo>
                  <a:lnTo>
                    <a:pt x="72776" y="8369"/>
                  </a:lnTo>
                  <a:cubicBezTo>
                    <a:pt x="64162" y="12042"/>
                    <a:pt x="55612" y="15653"/>
                    <a:pt x="47124" y="19453"/>
                  </a:cubicBezTo>
                  <a:cubicBezTo>
                    <a:pt x="42912" y="21353"/>
                    <a:pt x="42057" y="25850"/>
                    <a:pt x="40157" y="29745"/>
                  </a:cubicBezTo>
                  <a:cubicBezTo>
                    <a:pt x="37782" y="34527"/>
                    <a:pt x="35090" y="39151"/>
                    <a:pt x="32145" y="43648"/>
                  </a:cubicBezTo>
                  <a:cubicBezTo>
                    <a:pt x="33253" y="38296"/>
                    <a:pt x="33728" y="32817"/>
                    <a:pt x="33665" y="27370"/>
                  </a:cubicBezTo>
                  <a:cubicBezTo>
                    <a:pt x="33602" y="24235"/>
                    <a:pt x="33412" y="21100"/>
                    <a:pt x="33032" y="18028"/>
                  </a:cubicBezTo>
                  <a:cubicBezTo>
                    <a:pt x="32778" y="16286"/>
                    <a:pt x="33570" y="16096"/>
                    <a:pt x="35090" y="15463"/>
                  </a:cubicBezTo>
                  <a:cubicBezTo>
                    <a:pt x="36547" y="14861"/>
                    <a:pt x="37972" y="14291"/>
                    <a:pt x="39429" y="13721"/>
                  </a:cubicBezTo>
                  <a:cubicBezTo>
                    <a:pt x="50830" y="9192"/>
                    <a:pt x="62389" y="5075"/>
                    <a:pt x="74106" y="1402"/>
                  </a:cubicBezTo>
                  <a:close/>
                  <a:moveTo>
                    <a:pt x="6335" y="26484"/>
                  </a:moveTo>
                  <a:cubicBezTo>
                    <a:pt x="11338" y="27529"/>
                    <a:pt x="16310" y="28985"/>
                    <a:pt x="20554" y="31899"/>
                  </a:cubicBezTo>
                  <a:cubicBezTo>
                    <a:pt x="24639" y="34749"/>
                    <a:pt x="27363" y="38771"/>
                    <a:pt x="30245" y="42730"/>
                  </a:cubicBezTo>
                  <a:cubicBezTo>
                    <a:pt x="30530" y="43110"/>
                    <a:pt x="30815" y="43521"/>
                    <a:pt x="31068" y="43870"/>
                  </a:cubicBezTo>
                  <a:cubicBezTo>
                    <a:pt x="30648" y="43786"/>
                    <a:pt x="30221" y="43745"/>
                    <a:pt x="29796" y="43745"/>
                  </a:cubicBezTo>
                  <a:cubicBezTo>
                    <a:pt x="29262" y="43745"/>
                    <a:pt x="28730" y="43809"/>
                    <a:pt x="28218" y="43933"/>
                  </a:cubicBezTo>
                  <a:cubicBezTo>
                    <a:pt x="28028" y="44028"/>
                    <a:pt x="27870" y="44091"/>
                    <a:pt x="27680" y="44186"/>
                  </a:cubicBezTo>
                  <a:cubicBezTo>
                    <a:pt x="27648" y="44218"/>
                    <a:pt x="27585" y="44218"/>
                    <a:pt x="27585" y="44250"/>
                  </a:cubicBezTo>
                  <a:cubicBezTo>
                    <a:pt x="27585" y="44218"/>
                    <a:pt x="27553" y="44218"/>
                    <a:pt x="27553" y="44218"/>
                  </a:cubicBezTo>
                  <a:cubicBezTo>
                    <a:pt x="25684" y="43458"/>
                    <a:pt x="23784" y="42793"/>
                    <a:pt x="21947" y="42096"/>
                  </a:cubicBezTo>
                  <a:cubicBezTo>
                    <a:pt x="17039" y="38233"/>
                    <a:pt x="11243" y="35604"/>
                    <a:pt x="5321" y="33894"/>
                  </a:cubicBezTo>
                  <a:cubicBezTo>
                    <a:pt x="5311" y="33892"/>
                    <a:pt x="5300" y="33891"/>
                    <a:pt x="5291" y="33891"/>
                  </a:cubicBezTo>
                  <a:cubicBezTo>
                    <a:pt x="5151" y="33891"/>
                    <a:pt x="5078" y="34086"/>
                    <a:pt x="5226" y="34116"/>
                  </a:cubicBezTo>
                  <a:cubicBezTo>
                    <a:pt x="10642" y="35794"/>
                    <a:pt x="15455" y="38296"/>
                    <a:pt x="20079" y="41368"/>
                  </a:cubicBezTo>
                  <a:cubicBezTo>
                    <a:pt x="18084" y="40671"/>
                    <a:pt x="16152" y="39943"/>
                    <a:pt x="14220" y="39183"/>
                  </a:cubicBezTo>
                  <a:cubicBezTo>
                    <a:pt x="10325" y="37694"/>
                    <a:pt x="6525" y="35826"/>
                    <a:pt x="2661" y="34401"/>
                  </a:cubicBezTo>
                  <a:cubicBezTo>
                    <a:pt x="4909" y="32469"/>
                    <a:pt x="6271" y="29460"/>
                    <a:pt x="6335" y="26484"/>
                  </a:cubicBezTo>
                  <a:close/>
                  <a:moveTo>
                    <a:pt x="79332" y="6342"/>
                  </a:moveTo>
                  <a:cubicBezTo>
                    <a:pt x="77210" y="9636"/>
                    <a:pt x="75658" y="13151"/>
                    <a:pt x="74613" y="17078"/>
                  </a:cubicBezTo>
                  <a:cubicBezTo>
                    <a:pt x="74613" y="17173"/>
                    <a:pt x="74676" y="17268"/>
                    <a:pt x="74708" y="17331"/>
                  </a:cubicBezTo>
                  <a:cubicBezTo>
                    <a:pt x="73600" y="17648"/>
                    <a:pt x="72460" y="17933"/>
                    <a:pt x="71351" y="18250"/>
                  </a:cubicBezTo>
                  <a:lnTo>
                    <a:pt x="63022" y="20466"/>
                  </a:lnTo>
                  <a:cubicBezTo>
                    <a:pt x="60584" y="21100"/>
                    <a:pt x="57892" y="21575"/>
                    <a:pt x="55548" y="22557"/>
                  </a:cubicBezTo>
                  <a:cubicBezTo>
                    <a:pt x="53553" y="23412"/>
                    <a:pt x="52128" y="24932"/>
                    <a:pt x="50640" y="26452"/>
                  </a:cubicBezTo>
                  <a:cubicBezTo>
                    <a:pt x="48644" y="28415"/>
                    <a:pt x="46681" y="30410"/>
                    <a:pt x="44686" y="32342"/>
                  </a:cubicBezTo>
                  <a:cubicBezTo>
                    <a:pt x="40632" y="36333"/>
                    <a:pt x="36452" y="40354"/>
                    <a:pt x="32303" y="44313"/>
                  </a:cubicBezTo>
                  <a:lnTo>
                    <a:pt x="32272" y="44313"/>
                  </a:lnTo>
                  <a:cubicBezTo>
                    <a:pt x="35185" y="40133"/>
                    <a:pt x="37814" y="35794"/>
                    <a:pt x="40094" y="31266"/>
                  </a:cubicBezTo>
                  <a:cubicBezTo>
                    <a:pt x="41202" y="29049"/>
                    <a:pt x="42247" y="26800"/>
                    <a:pt x="43229" y="24520"/>
                  </a:cubicBezTo>
                  <a:cubicBezTo>
                    <a:pt x="43831" y="23127"/>
                    <a:pt x="44432" y="21860"/>
                    <a:pt x="45636" y="20973"/>
                  </a:cubicBezTo>
                  <a:cubicBezTo>
                    <a:pt x="46713" y="20245"/>
                    <a:pt x="48074" y="19801"/>
                    <a:pt x="49246" y="19295"/>
                  </a:cubicBezTo>
                  <a:cubicBezTo>
                    <a:pt x="59317" y="14956"/>
                    <a:pt x="69324" y="10649"/>
                    <a:pt x="79332" y="6342"/>
                  </a:cubicBezTo>
                  <a:close/>
                  <a:moveTo>
                    <a:pt x="85571" y="15178"/>
                  </a:moveTo>
                  <a:lnTo>
                    <a:pt x="85571" y="15178"/>
                  </a:lnTo>
                  <a:cubicBezTo>
                    <a:pt x="78793" y="18883"/>
                    <a:pt x="72460" y="23253"/>
                    <a:pt x="66601" y="28289"/>
                  </a:cubicBezTo>
                  <a:cubicBezTo>
                    <a:pt x="66347" y="28415"/>
                    <a:pt x="66474" y="28669"/>
                    <a:pt x="66633" y="28795"/>
                  </a:cubicBezTo>
                  <a:cubicBezTo>
                    <a:pt x="54598" y="32057"/>
                    <a:pt x="43609" y="37726"/>
                    <a:pt x="33063" y="44376"/>
                  </a:cubicBezTo>
                  <a:cubicBezTo>
                    <a:pt x="33000" y="44471"/>
                    <a:pt x="32937" y="44503"/>
                    <a:pt x="32937" y="44598"/>
                  </a:cubicBezTo>
                  <a:cubicBezTo>
                    <a:pt x="32905" y="44535"/>
                    <a:pt x="32873" y="44535"/>
                    <a:pt x="32810" y="44503"/>
                  </a:cubicBezTo>
                  <a:cubicBezTo>
                    <a:pt x="36705" y="41020"/>
                    <a:pt x="40506" y="37409"/>
                    <a:pt x="44274" y="33767"/>
                  </a:cubicBezTo>
                  <a:cubicBezTo>
                    <a:pt x="46174" y="31962"/>
                    <a:pt x="48043" y="30094"/>
                    <a:pt x="49880" y="28225"/>
                  </a:cubicBezTo>
                  <a:cubicBezTo>
                    <a:pt x="51938" y="26167"/>
                    <a:pt x="53838" y="23887"/>
                    <a:pt x="56657" y="22873"/>
                  </a:cubicBezTo>
                  <a:cubicBezTo>
                    <a:pt x="61629" y="21195"/>
                    <a:pt x="66949" y="20118"/>
                    <a:pt x="72048" y="18756"/>
                  </a:cubicBezTo>
                  <a:cubicBezTo>
                    <a:pt x="76577" y="17585"/>
                    <a:pt x="81042" y="16349"/>
                    <a:pt x="85571" y="15178"/>
                  </a:cubicBezTo>
                  <a:close/>
                  <a:moveTo>
                    <a:pt x="94288" y="25891"/>
                  </a:moveTo>
                  <a:cubicBezTo>
                    <a:pt x="96514" y="25891"/>
                    <a:pt x="98740" y="25962"/>
                    <a:pt x="100962" y="26103"/>
                  </a:cubicBezTo>
                  <a:cubicBezTo>
                    <a:pt x="88833" y="30474"/>
                    <a:pt x="77273" y="36174"/>
                    <a:pt x="65714" y="42065"/>
                  </a:cubicBezTo>
                  <a:cubicBezTo>
                    <a:pt x="64862" y="42483"/>
                    <a:pt x="64298" y="42659"/>
                    <a:pt x="63744" y="42659"/>
                  </a:cubicBezTo>
                  <a:cubicBezTo>
                    <a:pt x="63165" y="42659"/>
                    <a:pt x="62597" y="42467"/>
                    <a:pt x="61724" y="42160"/>
                  </a:cubicBezTo>
                  <a:cubicBezTo>
                    <a:pt x="60330" y="41653"/>
                    <a:pt x="58905" y="41305"/>
                    <a:pt x="57480" y="40988"/>
                  </a:cubicBezTo>
                  <a:cubicBezTo>
                    <a:pt x="55112" y="40480"/>
                    <a:pt x="52719" y="40249"/>
                    <a:pt x="50300" y="40249"/>
                  </a:cubicBezTo>
                  <a:cubicBezTo>
                    <a:pt x="50002" y="40249"/>
                    <a:pt x="49704" y="40253"/>
                    <a:pt x="49405" y="40259"/>
                  </a:cubicBezTo>
                  <a:cubicBezTo>
                    <a:pt x="43831" y="40418"/>
                    <a:pt x="38415" y="41970"/>
                    <a:pt x="33538" y="44756"/>
                  </a:cubicBezTo>
                  <a:cubicBezTo>
                    <a:pt x="33443" y="44788"/>
                    <a:pt x="33412" y="44820"/>
                    <a:pt x="33380" y="44883"/>
                  </a:cubicBezTo>
                  <a:cubicBezTo>
                    <a:pt x="33348" y="44883"/>
                    <a:pt x="33348" y="44851"/>
                    <a:pt x="33285" y="44851"/>
                  </a:cubicBezTo>
                  <a:cubicBezTo>
                    <a:pt x="44179" y="38708"/>
                    <a:pt x="54915" y="32817"/>
                    <a:pt x="67013" y="29524"/>
                  </a:cubicBezTo>
                  <a:cubicBezTo>
                    <a:pt x="75911" y="27102"/>
                    <a:pt x="85096" y="25891"/>
                    <a:pt x="94288" y="25891"/>
                  </a:cubicBezTo>
                  <a:close/>
                  <a:moveTo>
                    <a:pt x="29655" y="44216"/>
                  </a:moveTo>
                  <a:cubicBezTo>
                    <a:pt x="30313" y="44216"/>
                    <a:pt x="30958" y="44329"/>
                    <a:pt x="31575" y="44535"/>
                  </a:cubicBezTo>
                  <a:cubicBezTo>
                    <a:pt x="31512" y="44693"/>
                    <a:pt x="31512" y="44851"/>
                    <a:pt x="31480" y="45010"/>
                  </a:cubicBezTo>
                  <a:cubicBezTo>
                    <a:pt x="31461" y="45179"/>
                    <a:pt x="31587" y="45270"/>
                    <a:pt x="31706" y="45270"/>
                  </a:cubicBezTo>
                  <a:cubicBezTo>
                    <a:pt x="31787" y="45270"/>
                    <a:pt x="31866" y="45227"/>
                    <a:pt x="31892" y="45136"/>
                  </a:cubicBezTo>
                  <a:cubicBezTo>
                    <a:pt x="31923" y="44978"/>
                    <a:pt x="31923" y="44851"/>
                    <a:pt x="31955" y="44693"/>
                  </a:cubicBezTo>
                  <a:cubicBezTo>
                    <a:pt x="31987" y="44725"/>
                    <a:pt x="32018" y="44725"/>
                    <a:pt x="32018" y="44725"/>
                  </a:cubicBezTo>
                  <a:cubicBezTo>
                    <a:pt x="32068" y="44824"/>
                    <a:pt x="32175" y="44903"/>
                    <a:pt x="32280" y="44903"/>
                  </a:cubicBezTo>
                  <a:cubicBezTo>
                    <a:pt x="32310" y="44903"/>
                    <a:pt x="32339" y="44897"/>
                    <a:pt x="32367" y="44883"/>
                  </a:cubicBezTo>
                  <a:cubicBezTo>
                    <a:pt x="33253" y="45358"/>
                    <a:pt x="34013" y="46087"/>
                    <a:pt x="34615" y="47037"/>
                  </a:cubicBezTo>
                  <a:cubicBezTo>
                    <a:pt x="34663" y="47132"/>
                    <a:pt x="34742" y="47171"/>
                    <a:pt x="34821" y="47171"/>
                  </a:cubicBezTo>
                  <a:cubicBezTo>
                    <a:pt x="34900" y="47171"/>
                    <a:pt x="34979" y="47132"/>
                    <a:pt x="35027" y="47068"/>
                  </a:cubicBezTo>
                  <a:cubicBezTo>
                    <a:pt x="35090" y="47068"/>
                    <a:pt x="35090" y="47100"/>
                    <a:pt x="35122" y="47100"/>
                  </a:cubicBezTo>
                  <a:lnTo>
                    <a:pt x="35122" y="47163"/>
                  </a:lnTo>
                  <a:cubicBezTo>
                    <a:pt x="34854" y="47212"/>
                    <a:pt x="34568" y="47279"/>
                    <a:pt x="34321" y="47279"/>
                  </a:cubicBezTo>
                  <a:cubicBezTo>
                    <a:pt x="34246" y="47279"/>
                    <a:pt x="34175" y="47273"/>
                    <a:pt x="34108" y="47258"/>
                  </a:cubicBezTo>
                  <a:cubicBezTo>
                    <a:pt x="32986" y="45722"/>
                    <a:pt x="30815" y="45095"/>
                    <a:pt x="28909" y="45095"/>
                  </a:cubicBezTo>
                  <a:cubicBezTo>
                    <a:pt x="28772" y="45095"/>
                    <a:pt x="28637" y="45098"/>
                    <a:pt x="28503" y="45105"/>
                  </a:cubicBezTo>
                  <a:cubicBezTo>
                    <a:pt x="28313" y="44883"/>
                    <a:pt x="28123" y="44693"/>
                    <a:pt x="27965" y="44471"/>
                  </a:cubicBezTo>
                  <a:cubicBezTo>
                    <a:pt x="28531" y="44297"/>
                    <a:pt x="29097" y="44216"/>
                    <a:pt x="29655" y="44216"/>
                  </a:cubicBezTo>
                  <a:close/>
                  <a:moveTo>
                    <a:pt x="28788" y="45485"/>
                  </a:moveTo>
                  <a:lnTo>
                    <a:pt x="28788" y="45485"/>
                  </a:lnTo>
                  <a:cubicBezTo>
                    <a:pt x="30498" y="45897"/>
                    <a:pt x="32240" y="46087"/>
                    <a:pt x="33443" y="47385"/>
                  </a:cubicBezTo>
                  <a:cubicBezTo>
                    <a:pt x="31670" y="47385"/>
                    <a:pt x="30055" y="46752"/>
                    <a:pt x="28788" y="45485"/>
                  </a:cubicBezTo>
                  <a:close/>
                  <a:moveTo>
                    <a:pt x="50595" y="41039"/>
                  </a:moveTo>
                  <a:cubicBezTo>
                    <a:pt x="50875" y="41039"/>
                    <a:pt x="51154" y="41043"/>
                    <a:pt x="51431" y="41051"/>
                  </a:cubicBezTo>
                  <a:cubicBezTo>
                    <a:pt x="54440" y="41146"/>
                    <a:pt x="57480" y="41621"/>
                    <a:pt x="60394" y="42508"/>
                  </a:cubicBezTo>
                  <a:cubicBezTo>
                    <a:pt x="61224" y="42785"/>
                    <a:pt x="62889" y="43777"/>
                    <a:pt x="63739" y="43777"/>
                  </a:cubicBezTo>
                  <a:cubicBezTo>
                    <a:pt x="63765" y="43777"/>
                    <a:pt x="63790" y="43777"/>
                    <a:pt x="63814" y="43775"/>
                  </a:cubicBezTo>
                  <a:lnTo>
                    <a:pt x="63814" y="43775"/>
                  </a:lnTo>
                  <a:cubicBezTo>
                    <a:pt x="63466" y="45041"/>
                    <a:pt x="64099" y="46593"/>
                    <a:pt x="64257" y="47828"/>
                  </a:cubicBezTo>
                  <a:cubicBezTo>
                    <a:pt x="64606" y="50457"/>
                    <a:pt x="64606" y="52959"/>
                    <a:pt x="64416" y="55587"/>
                  </a:cubicBezTo>
                  <a:cubicBezTo>
                    <a:pt x="63307" y="55302"/>
                    <a:pt x="62167" y="54986"/>
                    <a:pt x="60964" y="54669"/>
                  </a:cubicBezTo>
                  <a:cubicBezTo>
                    <a:pt x="52223" y="52230"/>
                    <a:pt x="43672" y="49222"/>
                    <a:pt x="34963" y="46688"/>
                  </a:cubicBezTo>
                  <a:cubicBezTo>
                    <a:pt x="34932" y="46625"/>
                    <a:pt x="34868" y="46562"/>
                    <a:pt x="34837" y="46467"/>
                  </a:cubicBezTo>
                  <a:cubicBezTo>
                    <a:pt x="34615" y="46087"/>
                    <a:pt x="34330" y="45738"/>
                    <a:pt x="34013" y="45422"/>
                  </a:cubicBezTo>
                  <a:cubicBezTo>
                    <a:pt x="35438" y="44566"/>
                    <a:pt x="36927" y="43901"/>
                    <a:pt x="38447" y="43300"/>
                  </a:cubicBezTo>
                  <a:cubicBezTo>
                    <a:pt x="41519" y="42128"/>
                    <a:pt x="44781" y="41368"/>
                    <a:pt x="48074" y="41146"/>
                  </a:cubicBezTo>
                  <a:cubicBezTo>
                    <a:pt x="48906" y="41075"/>
                    <a:pt x="49755" y="41039"/>
                    <a:pt x="50595" y="41039"/>
                  </a:cubicBezTo>
                  <a:close/>
                  <a:moveTo>
                    <a:pt x="102514" y="26420"/>
                  </a:moveTo>
                  <a:cubicBezTo>
                    <a:pt x="104952" y="29524"/>
                    <a:pt x="106377" y="32912"/>
                    <a:pt x="106282" y="36903"/>
                  </a:cubicBezTo>
                  <a:cubicBezTo>
                    <a:pt x="106124" y="36966"/>
                    <a:pt x="106060" y="37188"/>
                    <a:pt x="106124" y="37314"/>
                  </a:cubicBezTo>
                  <a:cubicBezTo>
                    <a:pt x="106124" y="37346"/>
                    <a:pt x="106187" y="37378"/>
                    <a:pt x="106187" y="37409"/>
                  </a:cubicBezTo>
                  <a:cubicBezTo>
                    <a:pt x="106187" y="37504"/>
                    <a:pt x="106219" y="37536"/>
                    <a:pt x="106251" y="37568"/>
                  </a:cubicBezTo>
                  <a:cubicBezTo>
                    <a:pt x="104224" y="38549"/>
                    <a:pt x="97383" y="41685"/>
                    <a:pt x="96591" y="42096"/>
                  </a:cubicBezTo>
                  <a:cubicBezTo>
                    <a:pt x="93076" y="43743"/>
                    <a:pt x="89561" y="45422"/>
                    <a:pt x="86014" y="47005"/>
                  </a:cubicBezTo>
                  <a:cubicBezTo>
                    <a:pt x="79047" y="50140"/>
                    <a:pt x="71985" y="52895"/>
                    <a:pt x="65017" y="56031"/>
                  </a:cubicBezTo>
                  <a:cubicBezTo>
                    <a:pt x="65207" y="53877"/>
                    <a:pt x="65271" y="51787"/>
                    <a:pt x="65081" y="49665"/>
                  </a:cubicBezTo>
                  <a:cubicBezTo>
                    <a:pt x="64922" y="47860"/>
                    <a:pt x="64004" y="45548"/>
                    <a:pt x="64257" y="43743"/>
                  </a:cubicBezTo>
                  <a:cubicBezTo>
                    <a:pt x="65049" y="43521"/>
                    <a:pt x="65967" y="42825"/>
                    <a:pt x="66601" y="42508"/>
                  </a:cubicBezTo>
                  <a:cubicBezTo>
                    <a:pt x="78350" y="36618"/>
                    <a:pt x="90131" y="30854"/>
                    <a:pt x="102514" y="26420"/>
                  </a:cubicBezTo>
                  <a:close/>
                  <a:moveTo>
                    <a:pt x="106884" y="37663"/>
                  </a:moveTo>
                  <a:cubicBezTo>
                    <a:pt x="107232" y="37821"/>
                    <a:pt x="107644" y="37979"/>
                    <a:pt x="107992" y="38138"/>
                  </a:cubicBezTo>
                  <a:cubicBezTo>
                    <a:pt x="108151" y="38201"/>
                    <a:pt x="108277" y="38233"/>
                    <a:pt x="108436" y="38328"/>
                  </a:cubicBezTo>
                  <a:lnTo>
                    <a:pt x="86806" y="48778"/>
                  </a:lnTo>
                  <a:cubicBezTo>
                    <a:pt x="79680" y="52230"/>
                    <a:pt x="72555" y="56189"/>
                    <a:pt x="65081" y="58786"/>
                  </a:cubicBezTo>
                  <a:cubicBezTo>
                    <a:pt x="64289" y="57614"/>
                    <a:pt x="61375" y="57297"/>
                    <a:pt x="60172" y="56854"/>
                  </a:cubicBezTo>
                  <a:cubicBezTo>
                    <a:pt x="57448" y="55872"/>
                    <a:pt x="54725" y="54859"/>
                    <a:pt x="52001" y="53814"/>
                  </a:cubicBezTo>
                  <a:cubicBezTo>
                    <a:pt x="49215" y="52737"/>
                    <a:pt x="46491" y="51534"/>
                    <a:pt x="43736" y="50394"/>
                  </a:cubicBezTo>
                  <a:lnTo>
                    <a:pt x="43736" y="50394"/>
                  </a:lnTo>
                  <a:cubicBezTo>
                    <a:pt x="50481" y="52705"/>
                    <a:pt x="57480" y="54479"/>
                    <a:pt x="64289" y="56252"/>
                  </a:cubicBezTo>
                  <a:lnTo>
                    <a:pt x="64447" y="56252"/>
                  </a:lnTo>
                  <a:cubicBezTo>
                    <a:pt x="64447" y="56347"/>
                    <a:pt x="64542" y="56379"/>
                    <a:pt x="64574" y="56379"/>
                  </a:cubicBezTo>
                  <a:cubicBezTo>
                    <a:pt x="64574" y="56484"/>
                    <a:pt x="64661" y="56545"/>
                    <a:pt x="64745" y="56545"/>
                  </a:cubicBezTo>
                  <a:cubicBezTo>
                    <a:pt x="64762" y="56545"/>
                    <a:pt x="64779" y="56543"/>
                    <a:pt x="64796" y="56537"/>
                  </a:cubicBezTo>
                  <a:cubicBezTo>
                    <a:pt x="72618" y="53909"/>
                    <a:pt x="80219" y="50489"/>
                    <a:pt x="87692" y="47037"/>
                  </a:cubicBezTo>
                  <a:cubicBezTo>
                    <a:pt x="91493" y="45295"/>
                    <a:pt x="95293" y="43521"/>
                    <a:pt x="99062" y="41685"/>
                  </a:cubicBezTo>
                  <a:cubicBezTo>
                    <a:pt x="101025" y="40735"/>
                    <a:pt x="102957" y="39784"/>
                    <a:pt x="104920" y="38803"/>
                  </a:cubicBezTo>
                  <a:cubicBezTo>
                    <a:pt x="105490" y="38486"/>
                    <a:pt x="106441" y="38233"/>
                    <a:pt x="106884" y="37663"/>
                  </a:cubicBezTo>
                  <a:close/>
                  <a:moveTo>
                    <a:pt x="888" y="34591"/>
                  </a:moveTo>
                  <a:cubicBezTo>
                    <a:pt x="4846" y="36744"/>
                    <a:pt x="9343" y="38296"/>
                    <a:pt x="13555" y="39911"/>
                  </a:cubicBezTo>
                  <a:cubicBezTo>
                    <a:pt x="18084" y="41685"/>
                    <a:pt x="22644" y="43426"/>
                    <a:pt x="27363" y="44756"/>
                  </a:cubicBezTo>
                  <a:cubicBezTo>
                    <a:pt x="28449" y="46928"/>
                    <a:pt x="30900" y="48254"/>
                    <a:pt x="33307" y="48254"/>
                  </a:cubicBezTo>
                  <a:cubicBezTo>
                    <a:pt x="33990" y="48254"/>
                    <a:pt x="34669" y="48147"/>
                    <a:pt x="35312" y="47923"/>
                  </a:cubicBezTo>
                  <a:cubicBezTo>
                    <a:pt x="35565" y="47860"/>
                    <a:pt x="35597" y="47670"/>
                    <a:pt x="35597" y="47512"/>
                  </a:cubicBezTo>
                  <a:cubicBezTo>
                    <a:pt x="40030" y="49760"/>
                    <a:pt x="44623" y="51629"/>
                    <a:pt x="49215" y="53497"/>
                  </a:cubicBezTo>
                  <a:cubicBezTo>
                    <a:pt x="50355" y="53972"/>
                    <a:pt x="61439" y="57994"/>
                    <a:pt x="64257" y="58944"/>
                  </a:cubicBezTo>
                  <a:lnTo>
                    <a:pt x="64257" y="59007"/>
                  </a:lnTo>
                  <a:cubicBezTo>
                    <a:pt x="64257" y="59039"/>
                    <a:pt x="64226" y="59071"/>
                    <a:pt x="64226" y="59102"/>
                  </a:cubicBezTo>
                  <a:cubicBezTo>
                    <a:pt x="64162" y="59229"/>
                    <a:pt x="64257" y="59419"/>
                    <a:pt x="64384" y="59514"/>
                  </a:cubicBezTo>
                  <a:cubicBezTo>
                    <a:pt x="64416" y="59546"/>
                    <a:pt x="64479" y="59546"/>
                    <a:pt x="64542" y="59577"/>
                  </a:cubicBezTo>
                  <a:cubicBezTo>
                    <a:pt x="64542" y="59641"/>
                    <a:pt x="64574" y="59641"/>
                    <a:pt x="64606" y="59641"/>
                  </a:cubicBezTo>
                  <a:cubicBezTo>
                    <a:pt x="64637" y="59894"/>
                    <a:pt x="64796" y="60179"/>
                    <a:pt x="65017" y="60433"/>
                  </a:cubicBezTo>
                  <a:lnTo>
                    <a:pt x="65017" y="60433"/>
                  </a:lnTo>
                  <a:cubicBezTo>
                    <a:pt x="55073" y="56886"/>
                    <a:pt x="45478" y="52737"/>
                    <a:pt x="35660" y="48905"/>
                  </a:cubicBezTo>
                  <a:cubicBezTo>
                    <a:pt x="35765" y="48696"/>
                    <a:pt x="35610" y="48422"/>
                    <a:pt x="35357" y="48422"/>
                  </a:cubicBezTo>
                  <a:cubicBezTo>
                    <a:pt x="35304" y="48422"/>
                    <a:pt x="35246" y="48434"/>
                    <a:pt x="35185" y="48462"/>
                  </a:cubicBezTo>
                  <a:cubicBezTo>
                    <a:pt x="34303" y="48835"/>
                    <a:pt x="33357" y="49026"/>
                    <a:pt x="32411" y="49026"/>
                  </a:cubicBezTo>
                  <a:cubicBezTo>
                    <a:pt x="31591" y="49026"/>
                    <a:pt x="30771" y="48882"/>
                    <a:pt x="29991" y="48588"/>
                  </a:cubicBezTo>
                  <a:cubicBezTo>
                    <a:pt x="28440" y="48018"/>
                    <a:pt x="27521" y="46942"/>
                    <a:pt x="26476" y="45770"/>
                  </a:cubicBezTo>
                  <a:cubicBezTo>
                    <a:pt x="26603" y="45612"/>
                    <a:pt x="26603" y="45295"/>
                    <a:pt x="26318" y="45200"/>
                  </a:cubicBezTo>
                  <a:cubicBezTo>
                    <a:pt x="17672" y="42286"/>
                    <a:pt x="9185" y="38866"/>
                    <a:pt x="539" y="35953"/>
                  </a:cubicBezTo>
                  <a:cubicBezTo>
                    <a:pt x="666" y="35509"/>
                    <a:pt x="793" y="35066"/>
                    <a:pt x="888" y="34591"/>
                  </a:cubicBezTo>
                  <a:close/>
                  <a:moveTo>
                    <a:pt x="108911" y="38834"/>
                  </a:moveTo>
                  <a:lnTo>
                    <a:pt x="108911" y="38834"/>
                  </a:lnTo>
                  <a:cubicBezTo>
                    <a:pt x="108816" y="39278"/>
                    <a:pt x="108784" y="39753"/>
                    <a:pt x="108816" y="40196"/>
                  </a:cubicBezTo>
                  <a:cubicBezTo>
                    <a:pt x="94628" y="47385"/>
                    <a:pt x="80092" y="53814"/>
                    <a:pt x="65682" y="60528"/>
                  </a:cubicBezTo>
                  <a:cubicBezTo>
                    <a:pt x="65366" y="60179"/>
                    <a:pt x="65207" y="59831"/>
                    <a:pt x="65081" y="59387"/>
                  </a:cubicBezTo>
                  <a:cubicBezTo>
                    <a:pt x="65144" y="59324"/>
                    <a:pt x="65176" y="59261"/>
                    <a:pt x="65176" y="59197"/>
                  </a:cubicBezTo>
                  <a:cubicBezTo>
                    <a:pt x="72523" y="57044"/>
                    <a:pt x="79427" y="53085"/>
                    <a:pt x="86299" y="49760"/>
                  </a:cubicBezTo>
                  <a:cubicBezTo>
                    <a:pt x="93836" y="46118"/>
                    <a:pt x="101373" y="42476"/>
                    <a:pt x="108911" y="38834"/>
                  </a:cubicBezTo>
                  <a:close/>
                  <a:moveTo>
                    <a:pt x="59715" y="0"/>
                  </a:moveTo>
                  <a:cubicBezTo>
                    <a:pt x="59687" y="0"/>
                    <a:pt x="59660" y="3"/>
                    <a:pt x="59634" y="8"/>
                  </a:cubicBezTo>
                  <a:cubicBezTo>
                    <a:pt x="43577" y="5075"/>
                    <a:pt x="28123" y="11694"/>
                    <a:pt x="13397" y="19801"/>
                  </a:cubicBezTo>
                  <a:cubicBezTo>
                    <a:pt x="13112" y="19960"/>
                    <a:pt x="13112" y="20340"/>
                    <a:pt x="13397" y="20498"/>
                  </a:cubicBezTo>
                  <a:cubicBezTo>
                    <a:pt x="14410" y="21036"/>
                    <a:pt x="15360" y="21638"/>
                    <a:pt x="16279" y="22240"/>
                  </a:cubicBezTo>
                  <a:cubicBezTo>
                    <a:pt x="12985" y="23317"/>
                    <a:pt x="9787" y="24583"/>
                    <a:pt x="6525" y="25692"/>
                  </a:cubicBezTo>
                  <a:cubicBezTo>
                    <a:pt x="6271" y="25787"/>
                    <a:pt x="6176" y="26103"/>
                    <a:pt x="6271" y="26293"/>
                  </a:cubicBezTo>
                  <a:cubicBezTo>
                    <a:pt x="6176" y="26293"/>
                    <a:pt x="6145" y="26325"/>
                    <a:pt x="6145" y="26420"/>
                  </a:cubicBezTo>
                  <a:cubicBezTo>
                    <a:pt x="5670" y="29460"/>
                    <a:pt x="4434" y="31899"/>
                    <a:pt x="2313" y="34116"/>
                  </a:cubicBezTo>
                  <a:cubicBezTo>
                    <a:pt x="2281" y="34179"/>
                    <a:pt x="2218" y="34211"/>
                    <a:pt x="2218" y="34242"/>
                  </a:cubicBezTo>
                  <a:lnTo>
                    <a:pt x="1173" y="33894"/>
                  </a:lnTo>
                  <a:cubicBezTo>
                    <a:pt x="1139" y="33886"/>
                    <a:pt x="1105" y="33882"/>
                    <a:pt x="1072" y="33882"/>
                  </a:cubicBezTo>
                  <a:cubicBezTo>
                    <a:pt x="983" y="33882"/>
                    <a:pt x="902" y="33911"/>
                    <a:pt x="856" y="33957"/>
                  </a:cubicBezTo>
                  <a:cubicBezTo>
                    <a:pt x="761" y="33957"/>
                    <a:pt x="634" y="34021"/>
                    <a:pt x="603" y="34116"/>
                  </a:cubicBezTo>
                  <a:cubicBezTo>
                    <a:pt x="381" y="34654"/>
                    <a:pt x="191" y="35224"/>
                    <a:pt x="64" y="35794"/>
                  </a:cubicBezTo>
                  <a:cubicBezTo>
                    <a:pt x="1" y="35953"/>
                    <a:pt x="96" y="36079"/>
                    <a:pt x="159" y="36111"/>
                  </a:cubicBezTo>
                  <a:cubicBezTo>
                    <a:pt x="159" y="36174"/>
                    <a:pt x="159" y="36238"/>
                    <a:pt x="254" y="36269"/>
                  </a:cubicBezTo>
                  <a:cubicBezTo>
                    <a:pt x="8488" y="40101"/>
                    <a:pt x="17387" y="43046"/>
                    <a:pt x="26064" y="45802"/>
                  </a:cubicBezTo>
                  <a:cubicBezTo>
                    <a:pt x="26875" y="48419"/>
                    <a:pt x="29736" y="49647"/>
                    <a:pt x="32441" y="49647"/>
                  </a:cubicBezTo>
                  <a:cubicBezTo>
                    <a:pt x="33434" y="49647"/>
                    <a:pt x="34406" y="49482"/>
                    <a:pt x="35248" y="49158"/>
                  </a:cubicBezTo>
                  <a:cubicBezTo>
                    <a:pt x="44813" y="53972"/>
                    <a:pt x="55105" y="57646"/>
                    <a:pt x="65239" y="61161"/>
                  </a:cubicBezTo>
                  <a:cubicBezTo>
                    <a:pt x="65274" y="61175"/>
                    <a:pt x="65307" y="61181"/>
                    <a:pt x="65338" y="61181"/>
                  </a:cubicBezTo>
                  <a:cubicBezTo>
                    <a:pt x="65450" y="61181"/>
                    <a:pt x="65538" y="61101"/>
                    <a:pt x="65587" y="61003"/>
                  </a:cubicBezTo>
                  <a:cubicBezTo>
                    <a:pt x="80535" y="55112"/>
                    <a:pt x="95008" y="47892"/>
                    <a:pt x="109354" y="40608"/>
                  </a:cubicBezTo>
                  <a:cubicBezTo>
                    <a:pt x="109576" y="40544"/>
                    <a:pt x="109544" y="40259"/>
                    <a:pt x="109386" y="40133"/>
                  </a:cubicBezTo>
                  <a:cubicBezTo>
                    <a:pt x="109417" y="39626"/>
                    <a:pt x="109354" y="39088"/>
                    <a:pt x="109386" y="38613"/>
                  </a:cubicBezTo>
                  <a:lnTo>
                    <a:pt x="109386" y="38486"/>
                  </a:lnTo>
                  <a:cubicBezTo>
                    <a:pt x="109417" y="38359"/>
                    <a:pt x="109386" y="38233"/>
                    <a:pt x="109322" y="38169"/>
                  </a:cubicBezTo>
                  <a:cubicBezTo>
                    <a:pt x="109037" y="37979"/>
                    <a:pt x="108626" y="37884"/>
                    <a:pt x="108277" y="37758"/>
                  </a:cubicBezTo>
                  <a:cubicBezTo>
                    <a:pt x="107897" y="37663"/>
                    <a:pt x="107517" y="37536"/>
                    <a:pt x="107137" y="37409"/>
                  </a:cubicBezTo>
                  <a:cubicBezTo>
                    <a:pt x="107137" y="37378"/>
                    <a:pt x="107169" y="37378"/>
                    <a:pt x="107169" y="37346"/>
                  </a:cubicBezTo>
                  <a:cubicBezTo>
                    <a:pt x="107201" y="37219"/>
                    <a:pt x="107169" y="37061"/>
                    <a:pt x="107106" y="36966"/>
                  </a:cubicBezTo>
                  <a:cubicBezTo>
                    <a:pt x="107201" y="33071"/>
                    <a:pt x="105902" y="29049"/>
                    <a:pt x="103052" y="26293"/>
                  </a:cubicBezTo>
                  <a:cubicBezTo>
                    <a:pt x="103084" y="26262"/>
                    <a:pt x="103179" y="26262"/>
                    <a:pt x="103210" y="26198"/>
                  </a:cubicBezTo>
                  <a:cubicBezTo>
                    <a:pt x="103654" y="26040"/>
                    <a:pt x="103559" y="25407"/>
                    <a:pt x="103084" y="25375"/>
                  </a:cubicBezTo>
                  <a:cubicBezTo>
                    <a:pt x="100276" y="25153"/>
                    <a:pt x="97464" y="25041"/>
                    <a:pt x="94656" y="25041"/>
                  </a:cubicBezTo>
                  <a:cubicBezTo>
                    <a:pt x="85460" y="25041"/>
                    <a:pt x="76296" y="26235"/>
                    <a:pt x="67393" y="28637"/>
                  </a:cubicBezTo>
                  <a:cubicBezTo>
                    <a:pt x="73948" y="23000"/>
                    <a:pt x="81169" y="18218"/>
                    <a:pt x="88833" y="14291"/>
                  </a:cubicBezTo>
                  <a:cubicBezTo>
                    <a:pt x="89206" y="14119"/>
                    <a:pt x="89007" y="13609"/>
                    <a:pt x="88660" y="13609"/>
                  </a:cubicBezTo>
                  <a:cubicBezTo>
                    <a:pt x="88624" y="13609"/>
                    <a:pt x="88586" y="13614"/>
                    <a:pt x="88548" y="13626"/>
                  </a:cubicBezTo>
                  <a:cubicBezTo>
                    <a:pt x="84209" y="14766"/>
                    <a:pt x="79839" y="15969"/>
                    <a:pt x="75500" y="17110"/>
                  </a:cubicBezTo>
                  <a:cubicBezTo>
                    <a:pt x="76482" y="12993"/>
                    <a:pt x="78223" y="9192"/>
                    <a:pt x="80694" y="5740"/>
                  </a:cubicBezTo>
                  <a:cubicBezTo>
                    <a:pt x="80852" y="5476"/>
                    <a:pt x="80592" y="5235"/>
                    <a:pt x="80355" y="5235"/>
                  </a:cubicBezTo>
                  <a:cubicBezTo>
                    <a:pt x="80307" y="5235"/>
                    <a:pt x="80261" y="5244"/>
                    <a:pt x="80219" y="5265"/>
                  </a:cubicBezTo>
                  <a:cubicBezTo>
                    <a:pt x="78033" y="6215"/>
                    <a:pt x="75848" y="7134"/>
                    <a:pt x="73663" y="8084"/>
                  </a:cubicBezTo>
                  <a:cubicBezTo>
                    <a:pt x="73948" y="5677"/>
                    <a:pt x="74455" y="3302"/>
                    <a:pt x="75183" y="927"/>
                  </a:cubicBezTo>
                  <a:cubicBezTo>
                    <a:pt x="75238" y="680"/>
                    <a:pt x="75055" y="433"/>
                    <a:pt x="74820" y="433"/>
                  </a:cubicBezTo>
                  <a:cubicBezTo>
                    <a:pt x="74784" y="433"/>
                    <a:pt x="74746" y="439"/>
                    <a:pt x="74708" y="452"/>
                  </a:cubicBezTo>
                  <a:cubicBezTo>
                    <a:pt x="70021" y="1908"/>
                    <a:pt x="65366" y="3460"/>
                    <a:pt x="60742" y="5075"/>
                  </a:cubicBezTo>
                  <a:lnTo>
                    <a:pt x="60742" y="4949"/>
                  </a:lnTo>
                  <a:cubicBezTo>
                    <a:pt x="60900" y="4917"/>
                    <a:pt x="60995" y="4790"/>
                    <a:pt x="60995" y="4600"/>
                  </a:cubicBezTo>
                  <a:cubicBezTo>
                    <a:pt x="61090" y="3017"/>
                    <a:pt x="60774" y="1623"/>
                    <a:pt x="60045" y="198"/>
                  </a:cubicBezTo>
                  <a:cubicBezTo>
                    <a:pt x="59993" y="66"/>
                    <a:pt x="59852" y="0"/>
                    <a:pt x="59715" y="0"/>
                  </a:cubicBezTo>
                  <a:close/>
                </a:path>
              </a:pathLst>
            </a:custGeom>
            <a:solidFill>
              <a:srgbClr val="55555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49" name="Google Shape;349;p28"/>
            <p:cNvSpPr/>
            <p:nvPr/>
          </p:nvSpPr>
          <p:spPr>
            <a:xfrm>
              <a:off x="1877435" y="4794844"/>
              <a:ext cx="1410153" cy="697950"/>
            </a:xfrm>
            <a:custGeom>
              <a:avLst/>
              <a:gdLst/>
              <a:ahLst/>
              <a:cxnLst/>
              <a:rect l="l" t="t" r="r" b="b"/>
              <a:pathLst>
                <a:path w="43831" h="21694" extrusionOk="0">
                  <a:moveTo>
                    <a:pt x="43831" y="0"/>
                  </a:moveTo>
                  <a:lnTo>
                    <a:pt x="43831" y="0"/>
                  </a:lnTo>
                  <a:cubicBezTo>
                    <a:pt x="36293" y="3642"/>
                    <a:pt x="28756" y="7284"/>
                    <a:pt x="21219" y="10926"/>
                  </a:cubicBezTo>
                  <a:cubicBezTo>
                    <a:pt x="14347" y="14251"/>
                    <a:pt x="7443" y="18178"/>
                    <a:pt x="96" y="20363"/>
                  </a:cubicBezTo>
                  <a:cubicBezTo>
                    <a:pt x="96" y="20427"/>
                    <a:pt x="32" y="20522"/>
                    <a:pt x="1" y="20553"/>
                  </a:cubicBezTo>
                  <a:cubicBezTo>
                    <a:pt x="127" y="20997"/>
                    <a:pt x="286" y="21345"/>
                    <a:pt x="602" y="21694"/>
                  </a:cubicBezTo>
                  <a:cubicBezTo>
                    <a:pt x="15012" y="14980"/>
                    <a:pt x="29548" y="8551"/>
                    <a:pt x="43767" y="1362"/>
                  </a:cubicBezTo>
                  <a:cubicBezTo>
                    <a:pt x="43767" y="919"/>
                    <a:pt x="43799" y="444"/>
                    <a:pt x="43831" y="0"/>
                  </a:cubicBezTo>
                  <a:close/>
                </a:path>
              </a:pathLst>
            </a:custGeom>
            <a:solidFill>
              <a:srgbClr val="5BC0C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50" name="Google Shape;350;p28"/>
            <p:cNvSpPr/>
            <p:nvPr/>
          </p:nvSpPr>
          <p:spPr>
            <a:xfrm>
              <a:off x="1188693" y="4759165"/>
              <a:ext cx="2083620" cy="678615"/>
            </a:xfrm>
            <a:custGeom>
              <a:avLst/>
              <a:gdLst/>
              <a:ahLst/>
              <a:cxnLst/>
              <a:rect l="l" t="t" r="r" b="b"/>
              <a:pathLst>
                <a:path w="64764" h="21093" extrusionOk="0">
                  <a:moveTo>
                    <a:pt x="63149" y="1"/>
                  </a:moveTo>
                  <a:cubicBezTo>
                    <a:pt x="62705" y="603"/>
                    <a:pt x="61755" y="824"/>
                    <a:pt x="61153" y="1141"/>
                  </a:cubicBezTo>
                  <a:cubicBezTo>
                    <a:pt x="59222" y="2154"/>
                    <a:pt x="57226" y="3105"/>
                    <a:pt x="55295" y="4055"/>
                  </a:cubicBezTo>
                  <a:cubicBezTo>
                    <a:pt x="51526" y="5860"/>
                    <a:pt x="47726" y="7633"/>
                    <a:pt x="43925" y="9375"/>
                  </a:cubicBezTo>
                  <a:cubicBezTo>
                    <a:pt x="36452" y="12795"/>
                    <a:pt x="28851" y="16247"/>
                    <a:pt x="21060" y="18844"/>
                  </a:cubicBezTo>
                  <a:cubicBezTo>
                    <a:pt x="21039" y="18849"/>
                    <a:pt x="21019" y="18852"/>
                    <a:pt x="21000" y="18852"/>
                  </a:cubicBezTo>
                  <a:cubicBezTo>
                    <a:pt x="20912" y="18852"/>
                    <a:pt x="20859" y="18791"/>
                    <a:pt x="20807" y="18686"/>
                  </a:cubicBezTo>
                  <a:lnTo>
                    <a:pt x="20712" y="18559"/>
                  </a:lnTo>
                  <a:lnTo>
                    <a:pt x="20554" y="18559"/>
                  </a:lnTo>
                  <a:cubicBezTo>
                    <a:pt x="13745" y="16817"/>
                    <a:pt x="6778" y="15012"/>
                    <a:pt x="0" y="12700"/>
                  </a:cubicBezTo>
                  <a:lnTo>
                    <a:pt x="0" y="12700"/>
                  </a:lnTo>
                  <a:cubicBezTo>
                    <a:pt x="2724" y="13872"/>
                    <a:pt x="5448" y="15044"/>
                    <a:pt x="8234" y="16120"/>
                  </a:cubicBezTo>
                  <a:cubicBezTo>
                    <a:pt x="10958" y="17134"/>
                    <a:pt x="13681" y="18179"/>
                    <a:pt x="16437" y="19161"/>
                  </a:cubicBezTo>
                  <a:cubicBezTo>
                    <a:pt x="17640" y="19604"/>
                    <a:pt x="20585" y="19921"/>
                    <a:pt x="21345" y="21092"/>
                  </a:cubicBezTo>
                  <a:cubicBezTo>
                    <a:pt x="28851" y="18464"/>
                    <a:pt x="35976" y="14505"/>
                    <a:pt x="43134" y="11053"/>
                  </a:cubicBezTo>
                  <a:lnTo>
                    <a:pt x="64764" y="603"/>
                  </a:lnTo>
                  <a:cubicBezTo>
                    <a:pt x="64605" y="508"/>
                    <a:pt x="64447" y="476"/>
                    <a:pt x="64257" y="476"/>
                  </a:cubicBezTo>
                  <a:cubicBezTo>
                    <a:pt x="63845" y="318"/>
                    <a:pt x="63497" y="159"/>
                    <a:pt x="63149" y="1"/>
                  </a:cubicBezTo>
                  <a:close/>
                </a:path>
              </a:pathLst>
            </a:custGeom>
            <a:solidFill>
              <a:srgbClr val="5BC0C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51" name="Google Shape;351;p28"/>
            <p:cNvSpPr/>
            <p:nvPr/>
          </p:nvSpPr>
          <p:spPr>
            <a:xfrm>
              <a:off x="1841789" y="4395458"/>
              <a:ext cx="1364307" cy="952660"/>
            </a:xfrm>
            <a:custGeom>
              <a:avLst/>
              <a:gdLst/>
              <a:ahLst/>
              <a:cxnLst/>
              <a:rect l="l" t="t" r="r" b="b"/>
              <a:pathLst>
                <a:path w="42406" h="29611" extrusionOk="0">
                  <a:moveTo>
                    <a:pt x="38150" y="10504"/>
                  </a:moveTo>
                  <a:cubicBezTo>
                    <a:pt x="38293" y="10504"/>
                    <a:pt x="38426" y="10718"/>
                    <a:pt x="38257" y="10831"/>
                  </a:cubicBezTo>
                  <a:cubicBezTo>
                    <a:pt x="33538" y="13333"/>
                    <a:pt x="28661" y="15550"/>
                    <a:pt x="23752" y="17513"/>
                  </a:cubicBezTo>
                  <a:cubicBezTo>
                    <a:pt x="23732" y="17523"/>
                    <a:pt x="23714" y="17528"/>
                    <a:pt x="23698" y="17528"/>
                  </a:cubicBezTo>
                  <a:cubicBezTo>
                    <a:pt x="23619" y="17528"/>
                    <a:pt x="23609" y="17408"/>
                    <a:pt x="23689" y="17355"/>
                  </a:cubicBezTo>
                  <a:cubicBezTo>
                    <a:pt x="28597" y="15265"/>
                    <a:pt x="33380" y="12984"/>
                    <a:pt x="38098" y="10514"/>
                  </a:cubicBezTo>
                  <a:cubicBezTo>
                    <a:pt x="38115" y="10507"/>
                    <a:pt x="38133" y="10504"/>
                    <a:pt x="38150" y="10504"/>
                  </a:cubicBezTo>
                  <a:close/>
                  <a:moveTo>
                    <a:pt x="32502" y="3779"/>
                  </a:moveTo>
                  <a:cubicBezTo>
                    <a:pt x="32629" y="3779"/>
                    <a:pt x="32722" y="3969"/>
                    <a:pt x="32588" y="4022"/>
                  </a:cubicBezTo>
                  <a:cubicBezTo>
                    <a:pt x="22517" y="9121"/>
                    <a:pt x="12320" y="13808"/>
                    <a:pt x="2154" y="18558"/>
                  </a:cubicBezTo>
                  <a:cubicBezTo>
                    <a:pt x="2143" y="18562"/>
                    <a:pt x="2133" y="18563"/>
                    <a:pt x="2124" y="18563"/>
                  </a:cubicBezTo>
                  <a:cubicBezTo>
                    <a:pt x="2046" y="18563"/>
                    <a:pt x="2002" y="18460"/>
                    <a:pt x="2059" y="18431"/>
                  </a:cubicBezTo>
                  <a:cubicBezTo>
                    <a:pt x="12161" y="13523"/>
                    <a:pt x="22200" y="8424"/>
                    <a:pt x="32429" y="3800"/>
                  </a:cubicBezTo>
                  <a:cubicBezTo>
                    <a:pt x="32454" y="3786"/>
                    <a:pt x="32478" y="3779"/>
                    <a:pt x="32502" y="3779"/>
                  </a:cubicBezTo>
                  <a:close/>
                  <a:moveTo>
                    <a:pt x="28993" y="11485"/>
                  </a:moveTo>
                  <a:cubicBezTo>
                    <a:pt x="29106" y="11485"/>
                    <a:pt x="29212" y="11666"/>
                    <a:pt x="29073" y="11749"/>
                  </a:cubicBezTo>
                  <a:cubicBezTo>
                    <a:pt x="24417" y="13934"/>
                    <a:pt x="19793" y="16183"/>
                    <a:pt x="15296" y="18685"/>
                  </a:cubicBezTo>
                  <a:cubicBezTo>
                    <a:pt x="15288" y="18688"/>
                    <a:pt x="15280" y="18689"/>
                    <a:pt x="15272" y="18689"/>
                  </a:cubicBezTo>
                  <a:cubicBezTo>
                    <a:pt x="15191" y="18689"/>
                    <a:pt x="15144" y="18555"/>
                    <a:pt x="15201" y="18526"/>
                  </a:cubicBezTo>
                  <a:cubicBezTo>
                    <a:pt x="19730" y="16025"/>
                    <a:pt x="24259" y="13649"/>
                    <a:pt x="28946" y="11496"/>
                  </a:cubicBezTo>
                  <a:cubicBezTo>
                    <a:pt x="28961" y="11488"/>
                    <a:pt x="28977" y="11485"/>
                    <a:pt x="28993" y="11485"/>
                  </a:cubicBezTo>
                  <a:close/>
                  <a:moveTo>
                    <a:pt x="37932" y="4829"/>
                  </a:moveTo>
                  <a:cubicBezTo>
                    <a:pt x="38137" y="4829"/>
                    <a:pt x="38258" y="5106"/>
                    <a:pt x="38035" y="5162"/>
                  </a:cubicBezTo>
                  <a:cubicBezTo>
                    <a:pt x="26127" y="10388"/>
                    <a:pt x="14568" y="16310"/>
                    <a:pt x="2977" y="22263"/>
                  </a:cubicBezTo>
                  <a:cubicBezTo>
                    <a:pt x="2970" y="22279"/>
                    <a:pt x="2958" y="22285"/>
                    <a:pt x="2947" y="22285"/>
                  </a:cubicBezTo>
                  <a:cubicBezTo>
                    <a:pt x="2911" y="22285"/>
                    <a:pt x="2873" y="22224"/>
                    <a:pt x="2946" y="22200"/>
                  </a:cubicBezTo>
                  <a:cubicBezTo>
                    <a:pt x="14188" y="15708"/>
                    <a:pt x="26001" y="10134"/>
                    <a:pt x="37845" y="4846"/>
                  </a:cubicBezTo>
                  <a:cubicBezTo>
                    <a:pt x="37875" y="4834"/>
                    <a:pt x="37904" y="4829"/>
                    <a:pt x="37932" y="4829"/>
                  </a:cubicBezTo>
                  <a:close/>
                  <a:moveTo>
                    <a:pt x="41395" y="6896"/>
                  </a:moveTo>
                  <a:cubicBezTo>
                    <a:pt x="41612" y="6896"/>
                    <a:pt x="41749" y="7169"/>
                    <a:pt x="41518" y="7284"/>
                  </a:cubicBezTo>
                  <a:cubicBezTo>
                    <a:pt x="29263" y="13713"/>
                    <a:pt x="16722" y="19857"/>
                    <a:pt x="4244" y="25905"/>
                  </a:cubicBezTo>
                  <a:cubicBezTo>
                    <a:pt x="4226" y="25924"/>
                    <a:pt x="4207" y="25931"/>
                    <a:pt x="4190" y="25931"/>
                  </a:cubicBezTo>
                  <a:cubicBezTo>
                    <a:pt x="4119" y="25931"/>
                    <a:pt x="4072" y="25798"/>
                    <a:pt x="4149" y="25747"/>
                  </a:cubicBezTo>
                  <a:cubicBezTo>
                    <a:pt x="16437" y="19350"/>
                    <a:pt x="28819" y="12921"/>
                    <a:pt x="41328" y="6904"/>
                  </a:cubicBezTo>
                  <a:cubicBezTo>
                    <a:pt x="41351" y="6898"/>
                    <a:pt x="41373" y="6896"/>
                    <a:pt x="41395" y="6896"/>
                  </a:cubicBezTo>
                  <a:close/>
                  <a:moveTo>
                    <a:pt x="38510" y="0"/>
                  </a:moveTo>
                  <a:cubicBezTo>
                    <a:pt x="26159" y="4434"/>
                    <a:pt x="14378" y="10198"/>
                    <a:pt x="2597" y="16088"/>
                  </a:cubicBezTo>
                  <a:cubicBezTo>
                    <a:pt x="1964" y="16405"/>
                    <a:pt x="1045" y="17101"/>
                    <a:pt x="254" y="17323"/>
                  </a:cubicBezTo>
                  <a:cubicBezTo>
                    <a:pt x="0" y="19097"/>
                    <a:pt x="919" y="21440"/>
                    <a:pt x="1077" y="23213"/>
                  </a:cubicBezTo>
                  <a:cubicBezTo>
                    <a:pt x="1267" y="25367"/>
                    <a:pt x="1235" y="27457"/>
                    <a:pt x="982" y="29611"/>
                  </a:cubicBezTo>
                  <a:cubicBezTo>
                    <a:pt x="7949" y="26475"/>
                    <a:pt x="15043" y="23688"/>
                    <a:pt x="22010" y="20585"/>
                  </a:cubicBezTo>
                  <a:cubicBezTo>
                    <a:pt x="25589" y="19001"/>
                    <a:pt x="29104" y="17355"/>
                    <a:pt x="32588" y="15676"/>
                  </a:cubicBezTo>
                  <a:cubicBezTo>
                    <a:pt x="33411" y="15296"/>
                    <a:pt x="40220" y="12193"/>
                    <a:pt x="42247" y="11148"/>
                  </a:cubicBezTo>
                  <a:cubicBezTo>
                    <a:pt x="42215" y="11116"/>
                    <a:pt x="42152" y="11084"/>
                    <a:pt x="42152" y="10989"/>
                  </a:cubicBezTo>
                  <a:cubicBezTo>
                    <a:pt x="42152" y="10958"/>
                    <a:pt x="42120" y="10926"/>
                    <a:pt x="42120" y="10894"/>
                  </a:cubicBezTo>
                  <a:cubicBezTo>
                    <a:pt x="42088" y="10736"/>
                    <a:pt x="42152" y="10578"/>
                    <a:pt x="42279" y="10483"/>
                  </a:cubicBezTo>
                  <a:lnTo>
                    <a:pt x="42310" y="10483"/>
                  </a:lnTo>
                  <a:cubicBezTo>
                    <a:pt x="42405" y="6492"/>
                    <a:pt x="40980" y="3135"/>
                    <a:pt x="38510" y="0"/>
                  </a:cubicBezTo>
                  <a:close/>
                </a:path>
              </a:pathLst>
            </a:custGeom>
            <a:solidFill>
              <a:srgbClr val="FFF8C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52" name="Google Shape;352;p28"/>
            <p:cNvSpPr/>
            <p:nvPr/>
          </p:nvSpPr>
          <p:spPr>
            <a:xfrm>
              <a:off x="1973598" y="4617028"/>
              <a:ext cx="1211166" cy="614044"/>
            </a:xfrm>
            <a:custGeom>
              <a:avLst/>
              <a:gdLst/>
              <a:ahLst/>
              <a:cxnLst/>
              <a:rect l="l" t="t" r="r" b="b"/>
              <a:pathLst>
                <a:path w="37646" h="19086" extrusionOk="0">
                  <a:moveTo>
                    <a:pt x="37318" y="1"/>
                  </a:moveTo>
                  <a:cubicBezTo>
                    <a:pt x="37290" y="1"/>
                    <a:pt x="37261" y="6"/>
                    <a:pt x="37231" y="17"/>
                  </a:cubicBezTo>
                  <a:cubicBezTo>
                    <a:pt x="24722" y="6034"/>
                    <a:pt x="12340" y="12463"/>
                    <a:pt x="115" y="18923"/>
                  </a:cubicBezTo>
                  <a:cubicBezTo>
                    <a:pt x="0" y="18952"/>
                    <a:pt x="42" y="19086"/>
                    <a:pt x="146" y="19086"/>
                  </a:cubicBezTo>
                  <a:cubicBezTo>
                    <a:pt x="156" y="19086"/>
                    <a:pt x="167" y="19085"/>
                    <a:pt x="179" y="19082"/>
                  </a:cubicBezTo>
                  <a:cubicBezTo>
                    <a:pt x="12656" y="13001"/>
                    <a:pt x="25166" y="6889"/>
                    <a:pt x="37421" y="397"/>
                  </a:cubicBezTo>
                  <a:cubicBezTo>
                    <a:pt x="37645" y="285"/>
                    <a:pt x="37523" y="1"/>
                    <a:pt x="37318" y="1"/>
                  </a:cubicBezTo>
                  <a:close/>
                </a:path>
              </a:pathLst>
            </a:custGeom>
            <a:solidFill>
              <a:srgbClr val="55555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53" name="Google Shape;353;p28"/>
            <p:cNvSpPr/>
            <p:nvPr/>
          </p:nvSpPr>
          <p:spPr>
            <a:xfrm>
              <a:off x="2599991" y="4734167"/>
              <a:ext cx="477955" cy="226913"/>
            </a:xfrm>
            <a:custGeom>
              <a:avLst/>
              <a:gdLst/>
              <a:ahLst/>
              <a:cxnLst/>
              <a:rect l="l" t="t" r="r" b="b"/>
              <a:pathLst>
                <a:path w="14856" h="7053" extrusionOk="0">
                  <a:moveTo>
                    <a:pt x="14602" y="0"/>
                  </a:moveTo>
                  <a:cubicBezTo>
                    <a:pt x="14579" y="0"/>
                    <a:pt x="14556" y="6"/>
                    <a:pt x="14531" y="18"/>
                  </a:cubicBezTo>
                  <a:cubicBezTo>
                    <a:pt x="9813" y="2488"/>
                    <a:pt x="5030" y="4768"/>
                    <a:pt x="58" y="6890"/>
                  </a:cubicBezTo>
                  <a:cubicBezTo>
                    <a:pt x="1" y="6919"/>
                    <a:pt x="48" y="7053"/>
                    <a:pt x="129" y="7053"/>
                  </a:cubicBezTo>
                  <a:cubicBezTo>
                    <a:pt x="137" y="7053"/>
                    <a:pt x="145" y="7051"/>
                    <a:pt x="153" y="7048"/>
                  </a:cubicBezTo>
                  <a:cubicBezTo>
                    <a:pt x="5094" y="5053"/>
                    <a:pt x="9971" y="2805"/>
                    <a:pt x="14690" y="335"/>
                  </a:cubicBezTo>
                  <a:cubicBezTo>
                    <a:pt x="14855" y="252"/>
                    <a:pt x="14756" y="0"/>
                    <a:pt x="14602" y="0"/>
                  </a:cubicBezTo>
                  <a:close/>
                </a:path>
              </a:pathLst>
            </a:custGeom>
            <a:solidFill>
              <a:srgbClr val="55555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54" name="Google Shape;354;p28"/>
            <p:cNvSpPr/>
            <p:nvPr/>
          </p:nvSpPr>
          <p:spPr>
            <a:xfrm>
              <a:off x="1934927" y="4550045"/>
              <a:ext cx="1137040" cy="560895"/>
            </a:xfrm>
            <a:custGeom>
              <a:avLst/>
              <a:gdLst/>
              <a:ahLst/>
              <a:cxnLst/>
              <a:rect l="l" t="t" r="r" b="b"/>
              <a:pathLst>
                <a:path w="35342" h="17434" extrusionOk="0">
                  <a:moveTo>
                    <a:pt x="35016" y="1"/>
                  </a:moveTo>
                  <a:cubicBezTo>
                    <a:pt x="34995" y="1"/>
                    <a:pt x="34973" y="3"/>
                    <a:pt x="34950" y="9"/>
                  </a:cubicBezTo>
                  <a:cubicBezTo>
                    <a:pt x="23106" y="5266"/>
                    <a:pt x="11293" y="10871"/>
                    <a:pt x="82" y="17363"/>
                  </a:cubicBezTo>
                  <a:cubicBezTo>
                    <a:pt x="1" y="17363"/>
                    <a:pt x="36" y="17433"/>
                    <a:pt x="87" y="17433"/>
                  </a:cubicBezTo>
                  <a:cubicBezTo>
                    <a:pt x="96" y="17433"/>
                    <a:pt x="105" y="17431"/>
                    <a:pt x="114" y="17427"/>
                  </a:cubicBezTo>
                  <a:cubicBezTo>
                    <a:pt x="11673" y="11505"/>
                    <a:pt x="23232" y="5551"/>
                    <a:pt x="35140" y="326"/>
                  </a:cubicBezTo>
                  <a:cubicBezTo>
                    <a:pt x="35342" y="268"/>
                    <a:pt x="35229" y="1"/>
                    <a:pt x="35016" y="1"/>
                  </a:cubicBezTo>
                  <a:close/>
                </a:path>
              </a:pathLst>
            </a:custGeom>
            <a:solidFill>
              <a:srgbClr val="55555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55" name="Google Shape;355;p28"/>
            <p:cNvSpPr/>
            <p:nvPr/>
          </p:nvSpPr>
          <p:spPr>
            <a:xfrm>
              <a:off x="1906262" y="4517037"/>
              <a:ext cx="988275" cy="476732"/>
            </a:xfrm>
            <a:custGeom>
              <a:avLst/>
              <a:gdLst/>
              <a:ahLst/>
              <a:cxnLst/>
              <a:rect l="l" t="t" r="r" b="b"/>
              <a:pathLst>
                <a:path w="30718" h="14818" extrusionOk="0">
                  <a:moveTo>
                    <a:pt x="30498" y="0"/>
                  </a:moveTo>
                  <a:cubicBezTo>
                    <a:pt x="30474" y="0"/>
                    <a:pt x="30450" y="7"/>
                    <a:pt x="30425" y="21"/>
                  </a:cubicBezTo>
                  <a:cubicBezTo>
                    <a:pt x="20196" y="4645"/>
                    <a:pt x="10157" y="9744"/>
                    <a:pt x="55" y="14684"/>
                  </a:cubicBezTo>
                  <a:cubicBezTo>
                    <a:pt x="0" y="14739"/>
                    <a:pt x="40" y="14817"/>
                    <a:pt x="113" y="14817"/>
                  </a:cubicBezTo>
                  <a:cubicBezTo>
                    <a:pt x="124" y="14817"/>
                    <a:pt x="137" y="14815"/>
                    <a:pt x="150" y="14811"/>
                  </a:cubicBezTo>
                  <a:cubicBezTo>
                    <a:pt x="10316" y="10029"/>
                    <a:pt x="20513" y="5342"/>
                    <a:pt x="30584" y="243"/>
                  </a:cubicBezTo>
                  <a:cubicBezTo>
                    <a:pt x="30718" y="190"/>
                    <a:pt x="30625" y="0"/>
                    <a:pt x="30498" y="0"/>
                  </a:cubicBezTo>
                  <a:close/>
                </a:path>
              </a:pathLst>
            </a:custGeom>
            <a:solidFill>
              <a:srgbClr val="55555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56" name="Google Shape;356;p28"/>
            <p:cNvSpPr/>
            <p:nvPr/>
          </p:nvSpPr>
          <p:spPr>
            <a:xfrm>
              <a:off x="856547" y="4377216"/>
              <a:ext cx="2175311" cy="610216"/>
            </a:xfrm>
            <a:custGeom>
              <a:avLst/>
              <a:gdLst/>
              <a:ahLst/>
              <a:cxnLst/>
              <a:rect l="l" t="t" r="r" b="b"/>
              <a:pathLst>
                <a:path w="67614" h="18967" extrusionOk="0">
                  <a:moveTo>
                    <a:pt x="61237" y="1"/>
                  </a:moveTo>
                  <a:cubicBezTo>
                    <a:pt x="51946" y="1"/>
                    <a:pt x="42658" y="1191"/>
                    <a:pt x="33665" y="3639"/>
                  </a:cubicBezTo>
                  <a:cubicBezTo>
                    <a:pt x="21751" y="6914"/>
                    <a:pt x="11158" y="12676"/>
                    <a:pt x="494" y="18658"/>
                  </a:cubicBezTo>
                  <a:lnTo>
                    <a:pt x="494" y="18658"/>
                  </a:lnTo>
                  <a:cubicBezTo>
                    <a:pt x="5300" y="16028"/>
                    <a:pt x="10618" y="14530"/>
                    <a:pt x="16088" y="14343"/>
                  </a:cubicBezTo>
                  <a:cubicBezTo>
                    <a:pt x="16460" y="14330"/>
                    <a:pt x="16833" y="14324"/>
                    <a:pt x="17207" y="14324"/>
                  </a:cubicBezTo>
                  <a:cubicBezTo>
                    <a:pt x="19539" y="14324"/>
                    <a:pt x="21898" y="14576"/>
                    <a:pt x="24164" y="15040"/>
                  </a:cubicBezTo>
                  <a:cubicBezTo>
                    <a:pt x="25589" y="15357"/>
                    <a:pt x="27014" y="15768"/>
                    <a:pt x="28407" y="16243"/>
                  </a:cubicBezTo>
                  <a:cubicBezTo>
                    <a:pt x="29281" y="16534"/>
                    <a:pt x="29865" y="16726"/>
                    <a:pt x="30452" y="16726"/>
                  </a:cubicBezTo>
                  <a:cubicBezTo>
                    <a:pt x="31013" y="16726"/>
                    <a:pt x="31577" y="16550"/>
                    <a:pt x="32398" y="16117"/>
                  </a:cubicBezTo>
                  <a:cubicBezTo>
                    <a:pt x="43925" y="10321"/>
                    <a:pt x="55485" y="4621"/>
                    <a:pt x="67614" y="187"/>
                  </a:cubicBezTo>
                  <a:cubicBezTo>
                    <a:pt x="65490" y="63"/>
                    <a:pt x="63363" y="1"/>
                    <a:pt x="61237" y="1"/>
                  </a:cubicBezTo>
                  <a:close/>
                  <a:moveTo>
                    <a:pt x="494" y="18658"/>
                  </a:moveTo>
                  <a:cubicBezTo>
                    <a:pt x="403" y="18708"/>
                    <a:pt x="313" y="18758"/>
                    <a:pt x="222" y="18808"/>
                  </a:cubicBezTo>
                  <a:cubicBezTo>
                    <a:pt x="212" y="18813"/>
                    <a:pt x="203" y="18820"/>
                    <a:pt x="193" y="18827"/>
                  </a:cubicBezTo>
                  <a:lnTo>
                    <a:pt x="193" y="18827"/>
                  </a:lnTo>
                  <a:cubicBezTo>
                    <a:pt x="294" y="18771"/>
                    <a:pt x="394" y="18714"/>
                    <a:pt x="494" y="18658"/>
                  </a:cubicBezTo>
                  <a:close/>
                  <a:moveTo>
                    <a:pt x="193" y="18827"/>
                  </a:moveTo>
                  <a:cubicBezTo>
                    <a:pt x="129" y="18863"/>
                    <a:pt x="65" y="18899"/>
                    <a:pt x="0" y="18935"/>
                  </a:cubicBezTo>
                  <a:cubicBezTo>
                    <a:pt x="32" y="18935"/>
                    <a:pt x="32" y="18967"/>
                    <a:pt x="64" y="18967"/>
                  </a:cubicBezTo>
                  <a:cubicBezTo>
                    <a:pt x="91" y="18940"/>
                    <a:pt x="140" y="18868"/>
                    <a:pt x="193" y="18827"/>
                  </a:cubicBezTo>
                  <a:close/>
                </a:path>
              </a:pathLst>
            </a:custGeom>
            <a:solidFill>
              <a:srgbClr val="FFF8C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57" name="Google Shape;357;p28"/>
            <p:cNvSpPr/>
            <p:nvPr/>
          </p:nvSpPr>
          <p:spPr>
            <a:xfrm>
              <a:off x="2327525" y="4764924"/>
              <a:ext cx="454083" cy="230194"/>
            </a:xfrm>
            <a:custGeom>
              <a:avLst/>
              <a:gdLst/>
              <a:ahLst/>
              <a:cxnLst/>
              <a:rect l="l" t="t" r="r" b="b"/>
              <a:pathLst>
                <a:path w="14114" h="7155" extrusionOk="0">
                  <a:moveTo>
                    <a:pt x="13904" y="1"/>
                  </a:moveTo>
                  <a:cubicBezTo>
                    <a:pt x="13886" y="1"/>
                    <a:pt x="13867" y="4"/>
                    <a:pt x="13848" y="12"/>
                  </a:cubicBezTo>
                  <a:cubicBezTo>
                    <a:pt x="9129" y="2134"/>
                    <a:pt x="4569" y="4541"/>
                    <a:pt x="103" y="6979"/>
                  </a:cubicBezTo>
                  <a:cubicBezTo>
                    <a:pt x="0" y="7056"/>
                    <a:pt x="65" y="7155"/>
                    <a:pt x="144" y="7155"/>
                  </a:cubicBezTo>
                  <a:cubicBezTo>
                    <a:pt x="162" y="7155"/>
                    <a:pt x="181" y="7149"/>
                    <a:pt x="198" y="7137"/>
                  </a:cubicBezTo>
                  <a:cubicBezTo>
                    <a:pt x="4695" y="4699"/>
                    <a:pt x="9319" y="2450"/>
                    <a:pt x="13975" y="265"/>
                  </a:cubicBezTo>
                  <a:cubicBezTo>
                    <a:pt x="14114" y="182"/>
                    <a:pt x="14033" y="1"/>
                    <a:pt x="13904" y="1"/>
                  </a:cubicBezTo>
                  <a:close/>
                </a:path>
              </a:pathLst>
            </a:custGeom>
            <a:solidFill>
              <a:srgbClr val="55555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58" name="Google Shape;358;p28"/>
            <p:cNvSpPr/>
            <p:nvPr/>
          </p:nvSpPr>
          <p:spPr>
            <a:xfrm>
              <a:off x="839206" y="4033746"/>
              <a:ext cx="1697485" cy="945550"/>
            </a:xfrm>
            <a:custGeom>
              <a:avLst/>
              <a:gdLst/>
              <a:ahLst/>
              <a:cxnLst/>
              <a:rect l="l" t="t" r="r" b="b"/>
              <a:pathLst>
                <a:path w="52762" h="29390" extrusionOk="0">
                  <a:moveTo>
                    <a:pt x="52762" y="1"/>
                  </a:moveTo>
                  <a:lnTo>
                    <a:pt x="52762" y="1"/>
                  </a:lnTo>
                  <a:cubicBezTo>
                    <a:pt x="48233" y="1204"/>
                    <a:pt x="43768" y="2408"/>
                    <a:pt x="39239" y="3579"/>
                  </a:cubicBezTo>
                  <a:cubicBezTo>
                    <a:pt x="34140" y="4941"/>
                    <a:pt x="28820" y="6018"/>
                    <a:pt x="23848" y="7696"/>
                  </a:cubicBezTo>
                  <a:cubicBezTo>
                    <a:pt x="20998" y="8710"/>
                    <a:pt x="19129" y="10990"/>
                    <a:pt x="17071" y="13048"/>
                  </a:cubicBezTo>
                  <a:cubicBezTo>
                    <a:pt x="15202" y="14917"/>
                    <a:pt x="13365" y="16785"/>
                    <a:pt x="11465" y="18590"/>
                  </a:cubicBezTo>
                  <a:cubicBezTo>
                    <a:pt x="7728" y="22232"/>
                    <a:pt x="3896" y="25811"/>
                    <a:pt x="1" y="29326"/>
                  </a:cubicBezTo>
                  <a:cubicBezTo>
                    <a:pt x="64" y="29358"/>
                    <a:pt x="96" y="29358"/>
                    <a:pt x="128" y="29389"/>
                  </a:cubicBezTo>
                  <a:cubicBezTo>
                    <a:pt x="128" y="29326"/>
                    <a:pt x="191" y="29231"/>
                    <a:pt x="254" y="29199"/>
                  </a:cubicBezTo>
                  <a:cubicBezTo>
                    <a:pt x="10737" y="22549"/>
                    <a:pt x="21789" y="16944"/>
                    <a:pt x="33824" y="13618"/>
                  </a:cubicBezTo>
                  <a:cubicBezTo>
                    <a:pt x="33665" y="13492"/>
                    <a:pt x="33570" y="13238"/>
                    <a:pt x="33792" y="13080"/>
                  </a:cubicBezTo>
                  <a:cubicBezTo>
                    <a:pt x="39651" y="8076"/>
                    <a:pt x="45984" y="3706"/>
                    <a:pt x="52762" y="1"/>
                  </a:cubicBezTo>
                  <a:close/>
                </a:path>
              </a:pathLst>
            </a:custGeom>
            <a:solidFill>
              <a:srgbClr val="FFF8C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59" name="Google Shape;359;p28"/>
            <p:cNvSpPr/>
            <p:nvPr/>
          </p:nvSpPr>
          <p:spPr>
            <a:xfrm>
              <a:off x="823924" y="3749504"/>
              <a:ext cx="1514102" cy="1221654"/>
            </a:xfrm>
            <a:custGeom>
              <a:avLst/>
              <a:gdLst/>
              <a:ahLst/>
              <a:cxnLst/>
              <a:rect l="l" t="t" r="r" b="b"/>
              <a:pathLst>
                <a:path w="47062" h="37972" extrusionOk="0">
                  <a:moveTo>
                    <a:pt x="47061" y="0"/>
                  </a:moveTo>
                  <a:lnTo>
                    <a:pt x="47061" y="0"/>
                  </a:lnTo>
                  <a:cubicBezTo>
                    <a:pt x="37022" y="4307"/>
                    <a:pt x="26983" y="8614"/>
                    <a:pt x="16976" y="12953"/>
                  </a:cubicBezTo>
                  <a:cubicBezTo>
                    <a:pt x="15740" y="13459"/>
                    <a:pt x="14410" y="13903"/>
                    <a:pt x="13397" y="14631"/>
                  </a:cubicBezTo>
                  <a:cubicBezTo>
                    <a:pt x="12162" y="15550"/>
                    <a:pt x="11560" y="16816"/>
                    <a:pt x="10990" y="18178"/>
                  </a:cubicBezTo>
                  <a:cubicBezTo>
                    <a:pt x="9977" y="20458"/>
                    <a:pt x="8963" y="22738"/>
                    <a:pt x="7855" y="24924"/>
                  </a:cubicBezTo>
                  <a:cubicBezTo>
                    <a:pt x="5543" y="29484"/>
                    <a:pt x="2946" y="33791"/>
                    <a:pt x="1" y="37971"/>
                  </a:cubicBezTo>
                  <a:lnTo>
                    <a:pt x="64" y="37971"/>
                  </a:lnTo>
                  <a:cubicBezTo>
                    <a:pt x="4213" y="33949"/>
                    <a:pt x="8362" y="29991"/>
                    <a:pt x="12479" y="25937"/>
                  </a:cubicBezTo>
                  <a:cubicBezTo>
                    <a:pt x="14505" y="23973"/>
                    <a:pt x="16437" y="22010"/>
                    <a:pt x="18432" y="20015"/>
                  </a:cubicBezTo>
                  <a:cubicBezTo>
                    <a:pt x="19921" y="18558"/>
                    <a:pt x="21346" y="16975"/>
                    <a:pt x="23341" y="16151"/>
                  </a:cubicBezTo>
                  <a:cubicBezTo>
                    <a:pt x="25685" y="15169"/>
                    <a:pt x="28376" y="14726"/>
                    <a:pt x="30815" y="14061"/>
                  </a:cubicBezTo>
                  <a:lnTo>
                    <a:pt x="39144" y="11844"/>
                  </a:lnTo>
                  <a:cubicBezTo>
                    <a:pt x="40221" y="11528"/>
                    <a:pt x="41392" y="11243"/>
                    <a:pt x="42501" y="10926"/>
                  </a:cubicBezTo>
                  <a:cubicBezTo>
                    <a:pt x="42406" y="10831"/>
                    <a:pt x="42374" y="10768"/>
                    <a:pt x="42406" y="10641"/>
                  </a:cubicBezTo>
                  <a:cubicBezTo>
                    <a:pt x="43324" y="6809"/>
                    <a:pt x="44876" y="3294"/>
                    <a:pt x="47061" y="0"/>
                  </a:cubicBezTo>
                  <a:close/>
                </a:path>
              </a:pathLst>
            </a:custGeom>
            <a:solidFill>
              <a:srgbClr val="FFF8C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60" name="Google Shape;360;p28"/>
            <p:cNvSpPr/>
            <p:nvPr/>
          </p:nvSpPr>
          <p:spPr>
            <a:xfrm>
              <a:off x="821897" y="3745418"/>
              <a:ext cx="1519185" cy="1226737"/>
            </a:xfrm>
            <a:custGeom>
              <a:avLst/>
              <a:gdLst/>
              <a:ahLst/>
              <a:cxnLst/>
              <a:rect l="l" t="t" r="r" b="b"/>
              <a:pathLst>
                <a:path w="47220" h="38130" extrusionOk="0">
                  <a:moveTo>
                    <a:pt x="42514" y="10937"/>
                  </a:moveTo>
                  <a:cubicBezTo>
                    <a:pt x="42517" y="10945"/>
                    <a:pt x="42521" y="10952"/>
                    <a:pt x="42525" y="10960"/>
                  </a:cubicBezTo>
                  <a:lnTo>
                    <a:pt x="42525" y="10960"/>
                  </a:lnTo>
                  <a:cubicBezTo>
                    <a:pt x="42528" y="10959"/>
                    <a:pt x="42530" y="10958"/>
                    <a:pt x="42532" y="10958"/>
                  </a:cubicBezTo>
                  <a:cubicBezTo>
                    <a:pt x="42526" y="10951"/>
                    <a:pt x="42519" y="10944"/>
                    <a:pt x="42514" y="10937"/>
                  </a:cubicBezTo>
                  <a:close/>
                  <a:moveTo>
                    <a:pt x="47219" y="0"/>
                  </a:moveTo>
                  <a:lnTo>
                    <a:pt x="47061" y="95"/>
                  </a:lnTo>
                  <a:cubicBezTo>
                    <a:pt x="38827" y="3642"/>
                    <a:pt x="27933" y="8329"/>
                    <a:pt x="16975" y="13016"/>
                  </a:cubicBezTo>
                  <a:cubicBezTo>
                    <a:pt x="16690" y="13143"/>
                    <a:pt x="16373" y="13270"/>
                    <a:pt x="16120" y="13396"/>
                  </a:cubicBezTo>
                  <a:cubicBezTo>
                    <a:pt x="15170" y="13745"/>
                    <a:pt x="14220" y="14125"/>
                    <a:pt x="13365" y="14726"/>
                  </a:cubicBezTo>
                  <a:cubicBezTo>
                    <a:pt x="12098" y="15645"/>
                    <a:pt x="11528" y="17038"/>
                    <a:pt x="10958" y="18242"/>
                  </a:cubicBezTo>
                  <a:cubicBezTo>
                    <a:pt x="10103" y="20269"/>
                    <a:pt x="9026" y="22675"/>
                    <a:pt x="7823" y="25019"/>
                  </a:cubicBezTo>
                  <a:cubicBezTo>
                    <a:pt x="5606" y="29421"/>
                    <a:pt x="3009" y="33759"/>
                    <a:pt x="32" y="38003"/>
                  </a:cubicBezTo>
                  <a:lnTo>
                    <a:pt x="1" y="38035"/>
                  </a:lnTo>
                  <a:lnTo>
                    <a:pt x="32" y="38098"/>
                  </a:lnTo>
                  <a:cubicBezTo>
                    <a:pt x="32" y="38098"/>
                    <a:pt x="64" y="38130"/>
                    <a:pt x="127" y="38130"/>
                  </a:cubicBezTo>
                  <a:cubicBezTo>
                    <a:pt x="4941" y="33538"/>
                    <a:pt x="8900" y="29738"/>
                    <a:pt x="12510" y="26096"/>
                  </a:cubicBezTo>
                  <a:cubicBezTo>
                    <a:pt x="14410" y="24227"/>
                    <a:pt x="16342" y="22327"/>
                    <a:pt x="18432" y="20205"/>
                  </a:cubicBezTo>
                  <a:lnTo>
                    <a:pt x="18844" y="19793"/>
                  </a:lnTo>
                  <a:cubicBezTo>
                    <a:pt x="20174" y="18495"/>
                    <a:pt x="21567" y="17070"/>
                    <a:pt x="23341" y="16310"/>
                  </a:cubicBezTo>
                  <a:cubicBezTo>
                    <a:pt x="25019" y="15613"/>
                    <a:pt x="26888" y="15170"/>
                    <a:pt x="28661" y="14726"/>
                  </a:cubicBezTo>
                  <a:cubicBezTo>
                    <a:pt x="29358" y="14536"/>
                    <a:pt x="30118" y="14378"/>
                    <a:pt x="30846" y="14188"/>
                  </a:cubicBezTo>
                  <a:lnTo>
                    <a:pt x="39144" y="11971"/>
                  </a:lnTo>
                  <a:cubicBezTo>
                    <a:pt x="39745" y="11813"/>
                    <a:pt x="40284" y="11655"/>
                    <a:pt x="40885" y="11496"/>
                  </a:cubicBezTo>
                  <a:cubicBezTo>
                    <a:pt x="41392" y="11338"/>
                    <a:pt x="41962" y="11211"/>
                    <a:pt x="42500" y="11053"/>
                  </a:cubicBezTo>
                  <a:lnTo>
                    <a:pt x="42595" y="11053"/>
                  </a:lnTo>
                  <a:lnTo>
                    <a:pt x="42564" y="11021"/>
                  </a:lnTo>
                  <a:cubicBezTo>
                    <a:pt x="42549" y="10999"/>
                    <a:pt x="42536" y="10979"/>
                    <a:pt x="42525" y="10960"/>
                  </a:cubicBezTo>
                  <a:lnTo>
                    <a:pt x="42525" y="10960"/>
                  </a:lnTo>
                  <a:cubicBezTo>
                    <a:pt x="41958" y="11117"/>
                    <a:pt x="41453" y="11243"/>
                    <a:pt x="40949" y="11401"/>
                  </a:cubicBezTo>
                  <a:cubicBezTo>
                    <a:pt x="40347" y="11560"/>
                    <a:pt x="39777" y="11718"/>
                    <a:pt x="39207" y="11876"/>
                  </a:cubicBezTo>
                  <a:lnTo>
                    <a:pt x="30878" y="14093"/>
                  </a:lnTo>
                  <a:cubicBezTo>
                    <a:pt x="30181" y="14283"/>
                    <a:pt x="29421" y="14505"/>
                    <a:pt x="28693" y="14663"/>
                  </a:cubicBezTo>
                  <a:cubicBezTo>
                    <a:pt x="26919" y="15075"/>
                    <a:pt x="25051" y="15518"/>
                    <a:pt x="23404" y="16247"/>
                  </a:cubicBezTo>
                  <a:cubicBezTo>
                    <a:pt x="21567" y="17038"/>
                    <a:pt x="20205" y="18400"/>
                    <a:pt x="18844" y="19762"/>
                  </a:cubicBezTo>
                  <a:lnTo>
                    <a:pt x="18432" y="20173"/>
                  </a:lnTo>
                  <a:cubicBezTo>
                    <a:pt x="16310" y="22295"/>
                    <a:pt x="14410" y="24195"/>
                    <a:pt x="12510" y="26064"/>
                  </a:cubicBezTo>
                  <a:cubicBezTo>
                    <a:pt x="8900" y="29579"/>
                    <a:pt x="5036" y="33348"/>
                    <a:pt x="286" y="37845"/>
                  </a:cubicBezTo>
                  <a:cubicBezTo>
                    <a:pt x="3167" y="33696"/>
                    <a:pt x="5764" y="29421"/>
                    <a:pt x="7950" y="25082"/>
                  </a:cubicBezTo>
                  <a:cubicBezTo>
                    <a:pt x="9153" y="22739"/>
                    <a:pt x="10230" y="20300"/>
                    <a:pt x="11085" y="18305"/>
                  </a:cubicBezTo>
                  <a:cubicBezTo>
                    <a:pt x="11623" y="17038"/>
                    <a:pt x="12193" y="15708"/>
                    <a:pt x="13460" y="14821"/>
                  </a:cubicBezTo>
                  <a:cubicBezTo>
                    <a:pt x="14252" y="14220"/>
                    <a:pt x="15202" y="13871"/>
                    <a:pt x="16152" y="13460"/>
                  </a:cubicBezTo>
                  <a:cubicBezTo>
                    <a:pt x="16437" y="13333"/>
                    <a:pt x="16754" y="13238"/>
                    <a:pt x="17039" y="13111"/>
                  </a:cubicBezTo>
                  <a:cubicBezTo>
                    <a:pt x="27933" y="8393"/>
                    <a:pt x="38764" y="3769"/>
                    <a:pt x="47029" y="159"/>
                  </a:cubicBezTo>
                  <a:lnTo>
                    <a:pt x="47029" y="159"/>
                  </a:lnTo>
                  <a:cubicBezTo>
                    <a:pt x="44939" y="3421"/>
                    <a:pt x="43387" y="6936"/>
                    <a:pt x="42469" y="10704"/>
                  </a:cubicBezTo>
                  <a:cubicBezTo>
                    <a:pt x="42440" y="10790"/>
                    <a:pt x="42463" y="10875"/>
                    <a:pt x="42514" y="10937"/>
                  </a:cubicBezTo>
                  <a:lnTo>
                    <a:pt x="42514" y="10937"/>
                  </a:lnTo>
                  <a:cubicBezTo>
                    <a:pt x="42487" y="10882"/>
                    <a:pt x="42479" y="10832"/>
                    <a:pt x="42500" y="10768"/>
                  </a:cubicBezTo>
                  <a:cubicBezTo>
                    <a:pt x="43419" y="6968"/>
                    <a:pt x="45002" y="3357"/>
                    <a:pt x="47156" y="127"/>
                  </a:cubicBezTo>
                  <a:lnTo>
                    <a:pt x="47219" y="0"/>
                  </a:lnTo>
                  <a:close/>
                </a:path>
              </a:pathLst>
            </a:custGeom>
            <a:solidFill>
              <a:srgbClr val="55555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61" name="Google Shape;361;p28"/>
            <p:cNvSpPr/>
            <p:nvPr/>
          </p:nvSpPr>
          <p:spPr>
            <a:xfrm>
              <a:off x="818841" y="3590541"/>
              <a:ext cx="1349025" cy="1360221"/>
            </a:xfrm>
            <a:custGeom>
              <a:avLst/>
              <a:gdLst/>
              <a:ahLst/>
              <a:cxnLst/>
              <a:rect l="l" t="t" r="r" b="b"/>
              <a:pathLst>
                <a:path w="41931" h="42279" extrusionOk="0">
                  <a:moveTo>
                    <a:pt x="41930" y="1"/>
                  </a:moveTo>
                  <a:lnTo>
                    <a:pt x="41930" y="1"/>
                  </a:lnTo>
                  <a:cubicBezTo>
                    <a:pt x="30245" y="3674"/>
                    <a:pt x="18654" y="7760"/>
                    <a:pt x="7284" y="12352"/>
                  </a:cubicBezTo>
                  <a:cubicBezTo>
                    <a:pt x="5828" y="12890"/>
                    <a:pt x="4403" y="13492"/>
                    <a:pt x="2946" y="14093"/>
                  </a:cubicBezTo>
                  <a:cubicBezTo>
                    <a:pt x="1426" y="14727"/>
                    <a:pt x="634" y="14948"/>
                    <a:pt x="887" y="16659"/>
                  </a:cubicBezTo>
                  <a:cubicBezTo>
                    <a:pt x="1267" y="19730"/>
                    <a:pt x="1489" y="22866"/>
                    <a:pt x="1521" y="26001"/>
                  </a:cubicBezTo>
                  <a:cubicBezTo>
                    <a:pt x="1552" y="31448"/>
                    <a:pt x="1109" y="36927"/>
                    <a:pt x="1" y="42279"/>
                  </a:cubicBezTo>
                  <a:cubicBezTo>
                    <a:pt x="2946" y="37782"/>
                    <a:pt x="5669" y="33190"/>
                    <a:pt x="8013" y="28376"/>
                  </a:cubicBezTo>
                  <a:cubicBezTo>
                    <a:pt x="9913" y="24481"/>
                    <a:pt x="10736" y="19984"/>
                    <a:pt x="14980" y="18084"/>
                  </a:cubicBezTo>
                  <a:cubicBezTo>
                    <a:pt x="23499" y="14283"/>
                    <a:pt x="32050" y="10641"/>
                    <a:pt x="40632" y="7000"/>
                  </a:cubicBezTo>
                  <a:cubicBezTo>
                    <a:pt x="40600" y="6968"/>
                    <a:pt x="40600" y="6873"/>
                    <a:pt x="40600" y="6810"/>
                  </a:cubicBezTo>
                  <a:cubicBezTo>
                    <a:pt x="40822" y="4466"/>
                    <a:pt x="41297" y="2218"/>
                    <a:pt x="41930" y="1"/>
                  </a:cubicBezTo>
                  <a:close/>
                </a:path>
              </a:pathLst>
            </a:custGeom>
            <a:solidFill>
              <a:srgbClr val="FFF8C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62" name="Google Shape;362;p28"/>
            <p:cNvSpPr/>
            <p:nvPr/>
          </p:nvSpPr>
          <p:spPr>
            <a:xfrm>
              <a:off x="815785" y="3588514"/>
              <a:ext cx="1355138" cy="1369390"/>
            </a:xfrm>
            <a:custGeom>
              <a:avLst/>
              <a:gdLst/>
              <a:ahLst/>
              <a:cxnLst/>
              <a:rect l="l" t="t" r="r" b="b"/>
              <a:pathLst>
                <a:path w="42121" h="42564" extrusionOk="0">
                  <a:moveTo>
                    <a:pt x="41994" y="127"/>
                  </a:moveTo>
                  <a:cubicBezTo>
                    <a:pt x="41329" y="2376"/>
                    <a:pt x="40885" y="4592"/>
                    <a:pt x="40664" y="6873"/>
                  </a:cubicBezTo>
                  <a:cubicBezTo>
                    <a:pt x="40664" y="6936"/>
                    <a:pt x="40664" y="6999"/>
                    <a:pt x="40695" y="7063"/>
                  </a:cubicBezTo>
                  <a:lnTo>
                    <a:pt x="37592" y="8361"/>
                  </a:lnTo>
                  <a:cubicBezTo>
                    <a:pt x="30181" y="11528"/>
                    <a:pt x="22549" y="14790"/>
                    <a:pt x="15075" y="18115"/>
                  </a:cubicBezTo>
                  <a:cubicBezTo>
                    <a:pt x="11781" y="19572"/>
                    <a:pt x="10578" y="22549"/>
                    <a:pt x="9248" y="25716"/>
                  </a:cubicBezTo>
                  <a:cubicBezTo>
                    <a:pt x="8868" y="26634"/>
                    <a:pt x="8488" y="27521"/>
                    <a:pt x="8076" y="28407"/>
                  </a:cubicBezTo>
                  <a:cubicBezTo>
                    <a:pt x="5891" y="32904"/>
                    <a:pt x="3231" y="37496"/>
                    <a:pt x="222" y="42088"/>
                  </a:cubicBezTo>
                  <a:cubicBezTo>
                    <a:pt x="1204" y="37021"/>
                    <a:pt x="1742" y="31638"/>
                    <a:pt x="1647" y="26064"/>
                  </a:cubicBezTo>
                  <a:cubicBezTo>
                    <a:pt x="1616" y="22929"/>
                    <a:pt x="1426" y="19762"/>
                    <a:pt x="1014" y="16690"/>
                  </a:cubicBezTo>
                  <a:cubicBezTo>
                    <a:pt x="824" y="15106"/>
                    <a:pt x="1457" y="14821"/>
                    <a:pt x="2851" y="14251"/>
                  </a:cubicBezTo>
                  <a:lnTo>
                    <a:pt x="3041" y="14188"/>
                  </a:lnTo>
                  <a:cubicBezTo>
                    <a:pt x="4434" y="13618"/>
                    <a:pt x="5891" y="13048"/>
                    <a:pt x="7379" y="12446"/>
                  </a:cubicBezTo>
                  <a:cubicBezTo>
                    <a:pt x="18717" y="7918"/>
                    <a:pt x="30340" y="3769"/>
                    <a:pt x="41994" y="127"/>
                  </a:cubicBezTo>
                  <a:close/>
                  <a:moveTo>
                    <a:pt x="42120" y="0"/>
                  </a:moveTo>
                  <a:lnTo>
                    <a:pt x="42025" y="64"/>
                  </a:lnTo>
                  <a:cubicBezTo>
                    <a:pt x="30371" y="3706"/>
                    <a:pt x="18717" y="7854"/>
                    <a:pt x="7348" y="12351"/>
                  </a:cubicBezTo>
                  <a:cubicBezTo>
                    <a:pt x="5859" y="12953"/>
                    <a:pt x="4403" y="13523"/>
                    <a:pt x="3009" y="14093"/>
                  </a:cubicBezTo>
                  <a:lnTo>
                    <a:pt x="2819" y="14188"/>
                  </a:lnTo>
                  <a:cubicBezTo>
                    <a:pt x="1362" y="14758"/>
                    <a:pt x="697" y="15043"/>
                    <a:pt x="919" y="16722"/>
                  </a:cubicBezTo>
                  <a:cubicBezTo>
                    <a:pt x="1299" y="19793"/>
                    <a:pt x="1489" y="22929"/>
                    <a:pt x="1521" y="26064"/>
                  </a:cubicBezTo>
                  <a:cubicBezTo>
                    <a:pt x="1584" y="31733"/>
                    <a:pt x="1109" y="37211"/>
                    <a:pt x="32" y="42342"/>
                  </a:cubicBezTo>
                  <a:lnTo>
                    <a:pt x="1" y="42563"/>
                  </a:lnTo>
                  <a:lnTo>
                    <a:pt x="159" y="42373"/>
                  </a:lnTo>
                  <a:cubicBezTo>
                    <a:pt x="3199" y="37686"/>
                    <a:pt x="5891" y="33031"/>
                    <a:pt x="8140" y="28439"/>
                  </a:cubicBezTo>
                  <a:cubicBezTo>
                    <a:pt x="8583" y="27552"/>
                    <a:pt x="8995" y="26666"/>
                    <a:pt x="9343" y="25747"/>
                  </a:cubicBezTo>
                  <a:cubicBezTo>
                    <a:pt x="10641" y="22612"/>
                    <a:pt x="11876" y="19635"/>
                    <a:pt x="15107" y="18178"/>
                  </a:cubicBezTo>
                  <a:cubicBezTo>
                    <a:pt x="22549" y="14853"/>
                    <a:pt x="30245" y="11623"/>
                    <a:pt x="37655" y="8456"/>
                  </a:cubicBezTo>
                  <a:lnTo>
                    <a:pt x="40822" y="7094"/>
                  </a:lnTo>
                  <a:lnTo>
                    <a:pt x="40759" y="7063"/>
                  </a:lnTo>
                  <a:cubicBezTo>
                    <a:pt x="40727" y="7031"/>
                    <a:pt x="40727" y="6968"/>
                    <a:pt x="40727" y="6904"/>
                  </a:cubicBezTo>
                  <a:cubicBezTo>
                    <a:pt x="40980" y="4592"/>
                    <a:pt x="41392" y="2376"/>
                    <a:pt x="42089" y="95"/>
                  </a:cubicBezTo>
                  <a:lnTo>
                    <a:pt x="42120" y="0"/>
                  </a:lnTo>
                  <a:close/>
                </a:path>
              </a:pathLst>
            </a:custGeom>
            <a:solidFill>
              <a:srgbClr val="55555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63" name="Google Shape;363;p28"/>
            <p:cNvSpPr/>
            <p:nvPr/>
          </p:nvSpPr>
          <p:spPr>
            <a:xfrm>
              <a:off x="-198991" y="4658305"/>
              <a:ext cx="2074451" cy="829407"/>
            </a:xfrm>
            <a:custGeom>
              <a:avLst/>
              <a:gdLst/>
              <a:ahLst/>
              <a:cxnLst/>
              <a:rect l="l" t="t" r="r" b="b"/>
              <a:pathLst>
                <a:path w="64479" h="25780" extrusionOk="0">
                  <a:moveTo>
                    <a:pt x="349" y="1"/>
                  </a:moveTo>
                  <a:cubicBezTo>
                    <a:pt x="254" y="444"/>
                    <a:pt x="127" y="919"/>
                    <a:pt x="0" y="1363"/>
                  </a:cubicBezTo>
                  <a:cubicBezTo>
                    <a:pt x="8646" y="4276"/>
                    <a:pt x="17133" y="7696"/>
                    <a:pt x="25779" y="10610"/>
                  </a:cubicBezTo>
                  <a:cubicBezTo>
                    <a:pt x="26064" y="10705"/>
                    <a:pt x="26127" y="11022"/>
                    <a:pt x="25937" y="11180"/>
                  </a:cubicBezTo>
                  <a:cubicBezTo>
                    <a:pt x="26982" y="12352"/>
                    <a:pt x="27901" y="13397"/>
                    <a:pt x="29452" y="13998"/>
                  </a:cubicBezTo>
                  <a:cubicBezTo>
                    <a:pt x="30245" y="14312"/>
                    <a:pt x="31080" y="14471"/>
                    <a:pt x="31914" y="14471"/>
                  </a:cubicBezTo>
                  <a:cubicBezTo>
                    <a:pt x="32846" y="14471"/>
                    <a:pt x="33777" y="14273"/>
                    <a:pt x="34646" y="13872"/>
                  </a:cubicBezTo>
                  <a:cubicBezTo>
                    <a:pt x="34701" y="13844"/>
                    <a:pt x="34756" y="13832"/>
                    <a:pt x="34807" y="13832"/>
                  </a:cubicBezTo>
                  <a:cubicBezTo>
                    <a:pt x="35050" y="13832"/>
                    <a:pt x="35226" y="14106"/>
                    <a:pt x="35121" y="14315"/>
                  </a:cubicBezTo>
                  <a:cubicBezTo>
                    <a:pt x="44939" y="18115"/>
                    <a:pt x="54534" y="22296"/>
                    <a:pt x="64478" y="25779"/>
                  </a:cubicBezTo>
                  <a:lnTo>
                    <a:pt x="64478" y="25779"/>
                  </a:lnTo>
                  <a:cubicBezTo>
                    <a:pt x="64257" y="25558"/>
                    <a:pt x="64162" y="25273"/>
                    <a:pt x="64067" y="24987"/>
                  </a:cubicBezTo>
                  <a:lnTo>
                    <a:pt x="64003" y="24987"/>
                  </a:lnTo>
                  <a:cubicBezTo>
                    <a:pt x="63940" y="24956"/>
                    <a:pt x="63877" y="24956"/>
                    <a:pt x="63845" y="24924"/>
                  </a:cubicBezTo>
                  <a:cubicBezTo>
                    <a:pt x="63718" y="24829"/>
                    <a:pt x="63623" y="24671"/>
                    <a:pt x="63687" y="24512"/>
                  </a:cubicBezTo>
                  <a:cubicBezTo>
                    <a:pt x="63687" y="24481"/>
                    <a:pt x="63718" y="24449"/>
                    <a:pt x="63718" y="24386"/>
                  </a:cubicBezTo>
                  <a:lnTo>
                    <a:pt x="63718" y="24354"/>
                  </a:lnTo>
                  <a:cubicBezTo>
                    <a:pt x="60900" y="23404"/>
                    <a:pt x="49816" y="19382"/>
                    <a:pt x="48676" y="18907"/>
                  </a:cubicBezTo>
                  <a:cubicBezTo>
                    <a:pt x="44084" y="17039"/>
                    <a:pt x="39460" y="15170"/>
                    <a:pt x="35058" y="12922"/>
                  </a:cubicBezTo>
                  <a:cubicBezTo>
                    <a:pt x="35058" y="13080"/>
                    <a:pt x="34963" y="13238"/>
                    <a:pt x="34773" y="13302"/>
                  </a:cubicBezTo>
                  <a:cubicBezTo>
                    <a:pt x="34118" y="13537"/>
                    <a:pt x="33426" y="13648"/>
                    <a:pt x="32731" y="13648"/>
                  </a:cubicBezTo>
                  <a:cubicBezTo>
                    <a:pt x="30336" y="13648"/>
                    <a:pt x="27904" y="12320"/>
                    <a:pt x="26824" y="10135"/>
                  </a:cubicBezTo>
                  <a:cubicBezTo>
                    <a:pt x="22105" y="8836"/>
                    <a:pt x="17545" y="7095"/>
                    <a:pt x="13016" y="5321"/>
                  </a:cubicBezTo>
                  <a:cubicBezTo>
                    <a:pt x="8804" y="3706"/>
                    <a:pt x="4307" y="2186"/>
                    <a:pt x="349" y="1"/>
                  </a:cubicBezTo>
                  <a:close/>
                </a:path>
              </a:pathLst>
            </a:custGeom>
            <a:solidFill>
              <a:srgbClr val="5BC0C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64" name="Google Shape;364;p28"/>
            <p:cNvSpPr/>
            <p:nvPr/>
          </p:nvSpPr>
          <p:spPr>
            <a:xfrm>
              <a:off x="1077634" y="4864754"/>
              <a:ext cx="785588" cy="469107"/>
            </a:xfrm>
            <a:custGeom>
              <a:avLst/>
              <a:gdLst/>
              <a:ahLst/>
              <a:cxnLst/>
              <a:rect l="l" t="t" r="r" b="b"/>
              <a:pathLst>
                <a:path w="24418" h="14581" extrusionOk="0">
                  <a:moveTo>
                    <a:pt x="10346" y="0"/>
                  </a:moveTo>
                  <a:cubicBezTo>
                    <a:pt x="9526" y="0"/>
                    <a:pt x="8698" y="29"/>
                    <a:pt x="7886" y="76"/>
                  </a:cubicBezTo>
                  <a:lnTo>
                    <a:pt x="8013" y="1438"/>
                  </a:lnTo>
                  <a:cubicBezTo>
                    <a:pt x="11655" y="1659"/>
                    <a:pt x="15233" y="2451"/>
                    <a:pt x="18685" y="3686"/>
                  </a:cubicBezTo>
                  <a:cubicBezTo>
                    <a:pt x="18918" y="3802"/>
                    <a:pt x="18830" y="4105"/>
                    <a:pt x="18618" y="4105"/>
                  </a:cubicBezTo>
                  <a:cubicBezTo>
                    <a:pt x="18599" y="4105"/>
                    <a:pt x="18579" y="4103"/>
                    <a:pt x="18559" y="4098"/>
                  </a:cubicBezTo>
                  <a:lnTo>
                    <a:pt x="18305" y="4985"/>
                  </a:lnTo>
                  <a:cubicBezTo>
                    <a:pt x="19445" y="5301"/>
                    <a:pt x="20617" y="5681"/>
                    <a:pt x="21789" y="6061"/>
                  </a:cubicBezTo>
                  <a:cubicBezTo>
                    <a:pt x="22024" y="6150"/>
                    <a:pt x="21959" y="6511"/>
                    <a:pt x="21720" y="6511"/>
                  </a:cubicBezTo>
                  <a:cubicBezTo>
                    <a:pt x="21702" y="6511"/>
                    <a:pt x="21682" y="6509"/>
                    <a:pt x="21662" y="6505"/>
                  </a:cubicBezTo>
                  <a:cubicBezTo>
                    <a:pt x="15022" y="4281"/>
                    <a:pt x="8126" y="3170"/>
                    <a:pt x="1135" y="3170"/>
                  </a:cubicBezTo>
                  <a:cubicBezTo>
                    <a:pt x="757" y="3170"/>
                    <a:pt x="379" y="3173"/>
                    <a:pt x="1" y="3179"/>
                  </a:cubicBezTo>
                  <a:lnTo>
                    <a:pt x="1" y="4288"/>
                  </a:lnTo>
                  <a:cubicBezTo>
                    <a:pt x="5796" y="5080"/>
                    <a:pt x="11560" y="6378"/>
                    <a:pt x="17133" y="8120"/>
                  </a:cubicBezTo>
                  <a:cubicBezTo>
                    <a:pt x="17357" y="8204"/>
                    <a:pt x="17309" y="8484"/>
                    <a:pt x="17143" y="8484"/>
                  </a:cubicBezTo>
                  <a:cubicBezTo>
                    <a:pt x="17121" y="8484"/>
                    <a:pt x="17096" y="8479"/>
                    <a:pt x="17070" y="8468"/>
                  </a:cubicBezTo>
                  <a:cubicBezTo>
                    <a:pt x="14568" y="7771"/>
                    <a:pt x="12066" y="7138"/>
                    <a:pt x="9533" y="6536"/>
                  </a:cubicBezTo>
                  <a:lnTo>
                    <a:pt x="9311" y="7581"/>
                  </a:lnTo>
                  <a:cubicBezTo>
                    <a:pt x="13555" y="8595"/>
                    <a:pt x="17577" y="9988"/>
                    <a:pt x="21314" y="12078"/>
                  </a:cubicBezTo>
                  <a:cubicBezTo>
                    <a:pt x="21483" y="12191"/>
                    <a:pt x="21401" y="12405"/>
                    <a:pt x="21246" y="12405"/>
                  </a:cubicBezTo>
                  <a:cubicBezTo>
                    <a:pt x="21227" y="12405"/>
                    <a:pt x="21208" y="12402"/>
                    <a:pt x="21187" y="12395"/>
                  </a:cubicBezTo>
                  <a:lnTo>
                    <a:pt x="20839" y="13662"/>
                  </a:lnTo>
                  <a:cubicBezTo>
                    <a:pt x="21979" y="13979"/>
                    <a:pt x="23087" y="14295"/>
                    <a:pt x="24227" y="14580"/>
                  </a:cubicBezTo>
                  <a:cubicBezTo>
                    <a:pt x="24417" y="11952"/>
                    <a:pt x="24417" y="9387"/>
                    <a:pt x="24069" y="6821"/>
                  </a:cubicBezTo>
                  <a:cubicBezTo>
                    <a:pt x="23911" y="5586"/>
                    <a:pt x="23277" y="4098"/>
                    <a:pt x="23626" y="2736"/>
                  </a:cubicBezTo>
                  <a:lnTo>
                    <a:pt x="23626" y="2736"/>
                  </a:lnTo>
                  <a:cubicBezTo>
                    <a:pt x="23591" y="2740"/>
                    <a:pt x="23555" y="2742"/>
                    <a:pt x="23517" y="2742"/>
                  </a:cubicBezTo>
                  <a:cubicBezTo>
                    <a:pt x="22655" y="2742"/>
                    <a:pt x="20994" y="1742"/>
                    <a:pt x="20205" y="1469"/>
                  </a:cubicBezTo>
                  <a:cubicBezTo>
                    <a:pt x="17292" y="551"/>
                    <a:pt x="14283" y="76"/>
                    <a:pt x="11243" y="13"/>
                  </a:cubicBezTo>
                  <a:cubicBezTo>
                    <a:pt x="10946" y="4"/>
                    <a:pt x="10647" y="0"/>
                    <a:pt x="10346" y="0"/>
                  </a:cubicBezTo>
                  <a:close/>
                </a:path>
              </a:pathLst>
            </a:custGeom>
            <a:solidFill>
              <a:srgbClr val="FFF8C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65" name="Google Shape;365;p28"/>
            <p:cNvSpPr/>
            <p:nvPr/>
          </p:nvSpPr>
          <p:spPr>
            <a:xfrm>
              <a:off x="1026706" y="4959694"/>
              <a:ext cx="759142" cy="117076"/>
            </a:xfrm>
            <a:custGeom>
              <a:avLst/>
              <a:gdLst/>
              <a:ahLst/>
              <a:cxnLst/>
              <a:rect l="l" t="t" r="r" b="b"/>
              <a:pathLst>
                <a:path w="23596" h="3639" extrusionOk="0">
                  <a:moveTo>
                    <a:pt x="3687" y="1"/>
                  </a:moveTo>
                  <a:cubicBezTo>
                    <a:pt x="2512" y="1"/>
                    <a:pt x="1335" y="34"/>
                    <a:pt x="158" y="102"/>
                  </a:cubicBezTo>
                  <a:lnTo>
                    <a:pt x="127" y="102"/>
                  </a:lnTo>
                  <a:cubicBezTo>
                    <a:pt x="0" y="133"/>
                    <a:pt x="0" y="355"/>
                    <a:pt x="158" y="355"/>
                  </a:cubicBezTo>
                  <a:cubicBezTo>
                    <a:pt x="633" y="292"/>
                    <a:pt x="1108" y="292"/>
                    <a:pt x="1584" y="292"/>
                  </a:cubicBezTo>
                  <a:cubicBezTo>
                    <a:pt x="1891" y="288"/>
                    <a:pt x="2199" y="286"/>
                    <a:pt x="2506" y="286"/>
                  </a:cubicBezTo>
                  <a:cubicBezTo>
                    <a:pt x="9596" y="286"/>
                    <a:pt x="16537" y="1340"/>
                    <a:pt x="23245" y="3617"/>
                  </a:cubicBezTo>
                  <a:cubicBezTo>
                    <a:pt x="23278" y="3632"/>
                    <a:pt x="23309" y="3638"/>
                    <a:pt x="23337" y="3638"/>
                  </a:cubicBezTo>
                  <a:cubicBezTo>
                    <a:pt x="23548" y="3638"/>
                    <a:pt x="23596" y="3261"/>
                    <a:pt x="23372" y="3205"/>
                  </a:cubicBezTo>
                  <a:cubicBezTo>
                    <a:pt x="22200" y="2794"/>
                    <a:pt x="21028" y="2445"/>
                    <a:pt x="19888" y="2160"/>
                  </a:cubicBezTo>
                  <a:cubicBezTo>
                    <a:pt x="14597" y="727"/>
                    <a:pt x="9155" y="1"/>
                    <a:pt x="3687" y="1"/>
                  </a:cubicBezTo>
                  <a:close/>
                </a:path>
              </a:pathLst>
            </a:custGeom>
            <a:solidFill>
              <a:srgbClr val="55555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66" name="Google Shape;366;p28"/>
            <p:cNvSpPr/>
            <p:nvPr/>
          </p:nvSpPr>
          <p:spPr>
            <a:xfrm>
              <a:off x="910757" y="5030087"/>
              <a:ext cx="858073" cy="233798"/>
            </a:xfrm>
            <a:custGeom>
              <a:avLst/>
              <a:gdLst/>
              <a:ahLst/>
              <a:cxnLst/>
              <a:rect l="l" t="t" r="r" b="b"/>
              <a:pathLst>
                <a:path w="26671" h="7267" extrusionOk="0">
                  <a:moveTo>
                    <a:pt x="131" y="0"/>
                  </a:moveTo>
                  <a:cubicBezTo>
                    <a:pt x="48" y="0"/>
                    <a:pt x="1" y="167"/>
                    <a:pt x="89" y="226"/>
                  </a:cubicBezTo>
                  <a:lnTo>
                    <a:pt x="120" y="226"/>
                  </a:lnTo>
                  <a:cubicBezTo>
                    <a:pt x="9241" y="1809"/>
                    <a:pt x="17887" y="3392"/>
                    <a:pt x="26342" y="7256"/>
                  </a:cubicBezTo>
                  <a:lnTo>
                    <a:pt x="26374" y="7256"/>
                  </a:lnTo>
                  <a:cubicBezTo>
                    <a:pt x="26391" y="7263"/>
                    <a:pt x="26408" y="7266"/>
                    <a:pt x="26425" y="7266"/>
                  </a:cubicBezTo>
                  <a:cubicBezTo>
                    <a:pt x="26563" y="7266"/>
                    <a:pt x="26670" y="7052"/>
                    <a:pt x="26501" y="6939"/>
                  </a:cubicBezTo>
                  <a:cubicBezTo>
                    <a:pt x="22764" y="4881"/>
                    <a:pt x="18679" y="3456"/>
                    <a:pt x="14530" y="2442"/>
                  </a:cubicBezTo>
                  <a:cubicBezTo>
                    <a:pt x="9780" y="1271"/>
                    <a:pt x="4871" y="606"/>
                    <a:pt x="152" y="4"/>
                  </a:cubicBezTo>
                  <a:cubicBezTo>
                    <a:pt x="145" y="1"/>
                    <a:pt x="138" y="0"/>
                    <a:pt x="131" y="0"/>
                  </a:cubicBezTo>
                  <a:close/>
                </a:path>
              </a:pathLst>
            </a:custGeom>
            <a:solidFill>
              <a:srgbClr val="55555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67" name="Google Shape;367;p28"/>
            <p:cNvSpPr/>
            <p:nvPr/>
          </p:nvSpPr>
          <p:spPr>
            <a:xfrm>
              <a:off x="905449" y="5037326"/>
              <a:ext cx="852829" cy="266967"/>
            </a:xfrm>
            <a:custGeom>
              <a:avLst/>
              <a:gdLst/>
              <a:ahLst/>
              <a:cxnLst/>
              <a:rect l="l" t="t" r="r" b="b"/>
              <a:pathLst>
                <a:path w="26508" h="8298" extrusionOk="0">
                  <a:moveTo>
                    <a:pt x="222" y="1"/>
                  </a:moveTo>
                  <a:lnTo>
                    <a:pt x="0" y="96"/>
                  </a:lnTo>
                  <a:cubicBezTo>
                    <a:pt x="64" y="159"/>
                    <a:pt x="95" y="222"/>
                    <a:pt x="127" y="317"/>
                  </a:cubicBezTo>
                  <a:cubicBezTo>
                    <a:pt x="8836" y="2882"/>
                    <a:pt x="17387" y="5891"/>
                    <a:pt x="26127" y="8298"/>
                  </a:cubicBezTo>
                  <a:lnTo>
                    <a:pt x="26507" y="7031"/>
                  </a:lnTo>
                  <a:lnTo>
                    <a:pt x="26444" y="7031"/>
                  </a:lnTo>
                  <a:cubicBezTo>
                    <a:pt x="18020" y="3136"/>
                    <a:pt x="9343" y="1521"/>
                    <a:pt x="254" y="1"/>
                  </a:cubicBezTo>
                  <a:close/>
                </a:path>
              </a:pathLst>
            </a:custGeom>
            <a:solidFill>
              <a:srgbClr val="FFF8C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68" name="Google Shape;368;p28"/>
            <p:cNvSpPr/>
            <p:nvPr/>
          </p:nvSpPr>
          <p:spPr>
            <a:xfrm>
              <a:off x="242154" y="3579410"/>
              <a:ext cx="1482509" cy="1369326"/>
            </a:xfrm>
            <a:custGeom>
              <a:avLst/>
              <a:gdLst/>
              <a:ahLst/>
              <a:cxnLst/>
              <a:rect l="l" t="t" r="r" b="b"/>
              <a:pathLst>
                <a:path w="46080" h="42562" extrusionOk="0">
                  <a:moveTo>
                    <a:pt x="44311" y="0"/>
                  </a:moveTo>
                  <a:cubicBezTo>
                    <a:pt x="43500" y="0"/>
                    <a:pt x="41771" y="909"/>
                    <a:pt x="41139" y="1138"/>
                  </a:cubicBezTo>
                  <a:cubicBezTo>
                    <a:pt x="39144" y="1772"/>
                    <a:pt x="37180" y="2469"/>
                    <a:pt x="35185" y="3197"/>
                  </a:cubicBezTo>
                  <a:cubicBezTo>
                    <a:pt x="31005" y="4685"/>
                    <a:pt x="26888" y="6300"/>
                    <a:pt x="22771" y="8042"/>
                  </a:cubicBezTo>
                  <a:cubicBezTo>
                    <a:pt x="15012" y="11368"/>
                    <a:pt x="7411" y="15104"/>
                    <a:pt x="1" y="19126"/>
                  </a:cubicBezTo>
                  <a:cubicBezTo>
                    <a:pt x="8805" y="24162"/>
                    <a:pt x="15234" y="32681"/>
                    <a:pt x="17419" y="42561"/>
                  </a:cubicBezTo>
                  <a:cubicBezTo>
                    <a:pt x="18812" y="33441"/>
                    <a:pt x="19097" y="24383"/>
                    <a:pt x="17767" y="15231"/>
                  </a:cubicBezTo>
                  <a:cubicBezTo>
                    <a:pt x="17767" y="14978"/>
                    <a:pt x="17862" y="14819"/>
                    <a:pt x="18052" y="14756"/>
                  </a:cubicBezTo>
                  <a:cubicBezTo>
                    <a:pt x="27268" y="10892"/>
                    <a:pt x="36674" y="7377"/>
                    <a:pt x="46079" y="4084"/>
                  </a:cubicBezTo>
                  <a:lnTo>
                    <a:pt x="46079" y="3894"/>
                  </a:lnTo>
                  <a:cubicBezTo>
                    <a:pt x="45921" y="3862"/>
                    <a:pt x="45794" y="3735"/>
                    <a:pt x="45794" y="3577"/>
                  </a:cubicBezTo>
                  <a:cubicBezTo>
                    <a:pt x="45858" y="2469"/>
                    <a:pt x="46016" y="410"/>
                    <a:pt x="44528" y="30"/>
                  </a:cubicBezTo>
                  <a:cubicBezTo>
                    <a:pt x="44466" y="10"/>
                    <a:pt x="44393" y="0"/>
                    <a:pt x="44311" y="0"/>
                  </a:cubicBezTo>
                  <a:close/>
                </a:path>
              </a:pathLst>
            </a:custGeom>
            <a:solidFill>
              <a:srgbClr val="FFF8C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69" name="Google Shape;369;p28"/>
            <p:cNvSpPr/>
            <p:nvPr/>
          </p:nvSpPr>
          <p:spPr>
            <a:xfrm>
              <a:off x="1328738" y="4914750"/>
              <a:ext cx="355442" cy="84356"/>
            </a:xfrm>
            <a:custGeom>
              <a:avLst/>
              <a:gdLst/>
              <a:ahLst/>
              <a:cxnLst/>
              <a:rect l="l" t="t" r="r" b="b"/>
              <a:pathLst>
                <a:path w="11048" h="2622" extrusionOk="0">
                  <a:moveTo>
                    <a:pt x="100" y="0"/>
                  </a:moveTo>
                  <a:cubicBezTo>
                    <a:pt x="1" y="0"/>
                    <a:pt x="60" y="200"/>
                    <a:pt x="144" y="200"/>
                  </a:cubicBezTo>
                  <a:cubicBezTo>
                    <a:pt x="3786" y="612"/>
                    <a:pt x="7270" y="1404"/>
                    <a:pt x="10722" y="2607"/>
                  </a:cubicBezTo>
                  <a:cubicBezTo>
                    <a:pt x="10748" y="2617"/>
                    <a:pt x="10772" y="2621"/>
                    <a:pt x="10795" y="2621"/>
                  </a:cubicBezTo>
                  <a:cubicBezTo>
                    <a:pt x="10991" y="2621"/>
                    <a:pt x="11048" y="2284"/>
                    <a:pt x="10849" y="2227"/>
                  </a:cubicBezTo>
                  <a:cubicBezTo>
                    <a:pt x="7397" y="960"/>
                    <a:pt x="3786" y="169"/>
                    <a:pt x="144" y="10"/>
                  </a:cubicBezTo>
                  <a:cubicBezTo>
                    <a:pt x="127" y="3"/>
                    <a:pt x="112" y="0"/>
                    <a:pt x="100" y="0"/>
                  </a:cubicBezTo>
                  <a:close/>
                </a:path>
              </a:pathLst>
            </a:custGeom>
            <a:solidFill>
              <a:srgbClr val="55555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70" name="Google Shape;370;p28"/>
            <p:cNvSpPr/>
            <p:nvPr/>
          </p:nvSpPr>
          <p:spPr>
            <a:xfrm>
              <a:off x="1020593" y="4869226"/>
              <a:ext cx="653102" cy="157935"/>
            </a:xfrm>
            <a:custGeom>
              <a:avLst/>
              <a:gdLst/>
              <a:ahLst/>
              <a:cxnLst/>
              <a:rect l="l" t="t" r="r" b="b"/>
              <a:pathLst>
                <a:path w="20300" h="4909" extrusionOk="0">
                  <a:moveTo>
                    <a:pt x="9627" y="0"/>
                  </a:moveTo>
                  <a:cubicBezTo>
                    <a:pt x="6302" y="222"/>
                    <a:pt x="3072" y="982"/>
                    <a:pt x="0" y="2154"/>
                  </a:cubicBezTo>
                  <a:lnTo>
                    <a:pt x="285" y="2850"/>
                  </a:lnTo>
                  <a:lnTo>
                    <a:pt x="317" y="2850"/>
                  </a:lnTo>
                  <a:cubicBezTo>
                    <a:pt x="1536" y="2775"/>
                    <a:pt x="2752" y="2738"/>
                    <a:pt x="3966" y="2738"/>
                  </a:cubicBezTo>
                  <a:cubicBezTo>
                    <a:pt x="9406" y="2738"/>
                    <a:pt x="14785" y="3485"/>
                    <a:pt x="20015" y="4909"/>
                  </a:cubicBezTo>
                  <a:lnTo>
                    <a:pt x="20300" y="3990"/>
                  </a:lnTo>
                  <a:cubicBezTo>
                    <a:pt x="16848" y="2755"/>
                    <a:pt x="13364" y="1964"/>
                    <a:pt x="9754" y="1520"/>
                  </a:cubicBezTo>
                  <a:cubicBezTo>
                    <a:pt x="9627" y="1520"/>
                    <a:pt x="9596" y="1330"/>
                    <a:pt x="9754" y="1330"/>
                  </a:cubicBezTo>
                  <a:lnTo>
                    <a:pt x="9627" y="0"/>
                  </a:lnTo>
                  <a:close/>
                </a:path>
              </a:pathLst>
            </a:custGeom>
            <a:solidFill>
              <a:srgbClr val="FFF8C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71" name="Google Shape;371;p28"/>
            <p:cNvSpPr/>
            <p:nvPr/>
          </p:nvSpPr>
          <p:spPr>
            <a:xfrm>
              <a:off x="1074578" y="5004735"/>
              <a:ext cx="563147" cy="134578"/>
            </a:xfrm>
            <a:custGeom>
              <a:avLst/>
              <a:gdLst/>
              <a:ahLst/>
              <a:cxnLst/>
              <a:rect l="l" t="t" r="r" b="b"/>
              <a:pathLst>
                <a:path w="17504" h="4183" extrusionOk="0">
                  <a:moveTo>
                    <a:pt x="159" y="0"/>
                  </a:moveTo>
                  <a:cubicBezTo>
                    <a:pt x="0" y="0"/>
                    <a:pt x="0" y="222"/>
                    <a:pt x="96" y="254"/>
                  </a:cubicBezTo>
                  <a:cubicBezTo>
                    <a:pt x="3357" y="855"/>
                    <a:pt x="6524" y="1489"/>
                    <a:pt x="9691" y="2217"/>
                  </a:cubicBezTo>
                  <a:cubicBezTo>
                    <a:pt x="12225" y="2787"/>
                    <a:pt x="14727" y="3452"/>
                    <a:pt x="17197" y="4180"/>
                  </a:cubicBezTo>
                  <a:cubicBezTo>
                    <a:pt x="17207" y="4182"/>
                    <a:pt x="17217" y="4183"/>
                    <a:pt x="17227" y="4183"/>
                  </a:cubicBezTo>
                  <a:cubicBezTo>
                    <a:pt x="17427" y="4183"/>
                    <a:pt x="17503" y="3891"/>
                    <a:pt x="17292" y="3800"/>
                  </a:cubicBezTo>
                  <a:cubicBezTo>
                    <a:pt x="11686" y="2059"/>
                    <a:pt x="5923" y="760"/>
                    <a:pt x="159" y="0"/>
                  </a:cubicBezTo>
                  <a:close/>
                </a:path>
              </a:pathLst>
            </a:custGeom>
            <a:solidFill>
              <a:srgbClr val="55555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72" name="Google Shape;372;p28"/>
            <p:cNvSpPr/>
            <p:nvPr/>
          </p:nvSpPr>
          <p:spPr>
            <a:xfrm>
              <a:off x="878971" y="4939522"/>
              <a:ext cx="505366" cy="169163"/>
            </a:xfrm>
            <a:custGeom>
              <a:avLst/>
              <a:gdLst/>
              <a:ahLst/>
              <a:cxnLst/>
              <a:rect l="l" t="t" r="r" b="b"/>
              <a:pathLst>
                <a:path w="15708" h="5258" extrusionOk="0">
                  <a:moveTo>
                    <a:pt x="4434" y="0"/>
                  </a:moveTo>
                  <a:cubicBezTo>
                    <a:pt x="2914" y="570"/>
                    <a:pt x="1425" y="1299"/>
                    <a:pt x="0" y="2090"/>
                  </a:cubicBezTo>
                  <a:cubicBezTo>
                    <a:pt x="317" y="2407"/>
                    <a:pt x="602" y="2756"/>
                    <a:pt x="855" y="3167"/>
                  </a:cubicBezTo>
                  <a:lnTo>
                    <a:pt x="1045" y="3041"/>
                  </a:lnTo>
                  <a:cubicBezTo>
                    <a:pt x="950" y="3009"/>
                    <a:pt x="982" y="2851"/>
                    <a:pt x="1108" y="2851"/>
                  </a:cubicBezTo>
                  <a:cubicBezTo>
                    <a:pt x="5827" y="3421"/>
                    <a:pt x="10736" y="4117"/>
                    <a:pt x="15486" y="5257"/>
                  </a:cubicBezTo>
                  <a:lnTo>
                    <a:pt x="15708" y="4212"/>
                  </a:lnTo>
                  <a:cubicBezTo>
                    <a:pt x="12541" y="3452"/>
                    <a:pt x="9374" y="2819"/>
                    <a:pt x="6144" y="2217"/>
                  </a:cubicBezTo>
                  <a:cubicBezTo>
                    <a:pt x="6017" y="2154"/>
                    <a:pt x="6049" y="1964"/>
                    <a:pt x="6176" y="1964"/>
                  </a:cubicBezTo>
                  <a:lnTo>
                    <a:pt x="6176" y="855"/>
                  </a:lnTo>
                  <a:cubicBezTo>
                    <a:pt x="5700" y="855"/>
                    <a:pt x="5225" y="887"/>
                    <a:pt x="4750" y="887"/>
                  </a:cubicBezTo>
                  <a:cubicBezTo>
                    <a:pt x="4740" y="894"/>
                    <a:pt x="4730" y="897"/>
                    <a:pt x="4720" y="897"/>
                  </a:cubicBezTo>
                  <a:cubicBezTo>
                    <a:pt x="4644" y="897"/>
                    <a:pt x="4606" y="694"/>
                    <a:pt x="4719" y="665"/>
                  </a:cubicBezTo>
                  <a:lnTo>
                    <a:pt x="4434" y="0"/>
                  </a:lnTo>
                  <a:close/>
                </a:path>
              </a:pathLst>
            </a:custGeom>
            <a:solidFill>
              <a:srgbClr val="FFF8C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73" name="Google Shape;373;p28"/>
            <p:cNvSpPr/>
            <p:nvPr/>
          </p:nvSpPr>
          <p:spPr>
            <a:xfrm>
              <a:off x="683332" y="4970536"/>
              <a:ext cx="230291" cy="98416"/>
            </a:xfrm>
            <a:custGeom>
              <a:avLst/>
              <a:gdLst/>
              <a:ahLst/>
              <a:cxnLst/>
              <a:rect l="l" t="t" r="r" b="b"/>
              <a:pathLst>
                <a:path w="7158" h="3059" extrusionOk="0">
                  <a:moveTo>
                    <a:pt x="7129" y="2800"/>
                  </a:moveTo>
                  <a:cubicBezTo>
                    <a:pt x="7116" y="2800"/>
                    <a:pt x="7101" y="2811"/>
                    <a:pt x="7063" y="2868"/>
                  </a:cubicBezTo>
                  <a:cubicBezTo>
                    <a:pt x="7058" y="2876"/>
                    <a:pt x="7052" y="2883"/>
                    <a:pt x="7045" y="2890"/>
                  </a:cubicBezTo>
                  <a:lnTo>
                    <a:pt x="7045" y="2890"/>
                  </a:lnTo>
                  <a:cubicBezTo>
                    <a:pt x="7083" y="2882"/>
                    <a:pt x="7120" y="2875"/>
                    <a:pt x="7158" y="2868"/>
                  </a:cubicBezTo>
                  <a:lnTo>
                    <a:pt x="7158" y="2805"/>
                  </a:lnTo>
                  <a:cubicBezTo>
                    <a:pt x="7145" y="2805"/>
                    <a:pt x="7138" y="2800"/>
                    <a:pt x="7129" y="2800"/>
                  </a:cubicBezTo>
                  <a:close/>
                  <a:moveTo>
                    <a:pt x="7045" y="2890"/>
                  </a:moveTo>
                  <a:cubicBezTo>
                    <a:pt x="6954" y="2907"/>
                    <a:pt x="6862" y="2926"/>
                    <a:pt x="6770" y="2945"/>
                  </a:cubicBezTo>
                  <a:lnTo>
                    <a:pt x="6770" y="2945"/>
                  </a:lnTo>
                  <a:cubicBezTo>
                    <a:pt x="6798" y="2955"/>
                    <a:pt x="6826" y="2960"/>
                    <a:pt x="6855" y="2960"/>
                  </a:cubicBezTo>
                  <a:cubicBezTo>
                    <a:pt x="6930" y="2960"/>
                    <a:pt x="7004" y="2930"/>
                    <a:pt x="7045" y="2890"/>
                  </a:cubicBezTo>
                  <a:close/>
                  <a:moveTo>
                    <a:pt x="1674" y="0"/>
                  </a:moveTo>
                  <a:cubicBezTo>
                    <a:pt x="1117" y="0"/>
                    <a:pt x="552" y="80"/>
                    <a:pt x="1" y="240"/>
                  </a:cubicBezTo>
                  <a:cubicBezTo>
                    <a:pt x="191" y="493"/>
                    <a:pt x="349" y="683"/>
                    <a:pt x="539" y="873"/>
                  </a:cubicBezTo>
                  <a:cubicBezTo>
                    <a:pt x="634" y="870"/>
                    <a:pt x="730" y="868"/>
                    <a:pt x="827" y="868"/>
                  </a:cubicBezTo>
                  <a:cubicBezTo>
                    <a:pt x="2707" y="868"/>
                    <a:pt x="4968" y="1462"/>
                    <a:pt x="6113" y="3058"/>
                  </a:cubicBezTo>
                  <a:cubicBezTo>
                    <a:pt x="6314" y="3038"/>
                    <a:pt x="6542" y="2992"/>
                    <a:pt x="6770" y="2945"/>
                  </a:cubicBezTo>
                  <a:lnTo>
                    <a:pt x="6770" y="2945"/>
                  </a:lnTo>
                  <a:cubicBezTo>
                    <a:pt x="6722" y="2928"/>
                    <a:pt x="6680" y="2894"/>
                    <a:pt x="6651" y="2837"/>
                  </a:cubicBezTo>
                  <a:cubicBezTo>
                    <a:pt x="6049" y="1887"/>
                    <a:pt x="5289" y="1158"/>
                    <a:pt x="4371" y="683"/>
                  </a:cubicBezTo>
                  <a:cubicBezTo>
                    <a:pt x="4344" y="689"/>
                    <a:pt x="4318" y="691"/>
                    <a:pt x="4295" y="691"/>
                  </a:cubicBezTo>
                  <a:cubicBezTo>
                    <a:pt x="4181" y="691"/>
                    <a:pt x="4107" y="630"/>
                    <a:pt x="4054" y="525"/>
                  </a:cubicBezTo>
                  <a:cubicBezTo>
                    <a:pt x="4023" y="493"/>
                    <a:pt x="4023" y="493"/>
                    <a:pt x="3991" y="493"/>
                  </a:cubicBezTo>
                  <a:cubicBezTo>
                    <a:pt x="3959" y="651"/>
                    <a:pt x="3959" y="778"/>
                    <a:pt x="3896" y="936"/>
                  </a:cubicBezTo>
                  <a:cubicBezTo>
                    <a:pt x="3873" y="1018"/>
                    <a:pt x="3811" y="1052"/>
                    <a:pt x="3744" y="1052"/>
                  </a:cubicBezTo>
                  <a:cubicBezTo>
                    <a:pt x="3628" y="1052"/>
                    <a:pt x="3496" y="950"/>
                    <a:pt x="3516" y="810"/>
                  </a:cubicBezTo>
                  <a:cubicBezTo>
                    <a:pt x="3548" y="651"/>
                    <a:pt x="3548" y="493"/>
                    <a:pt x="3579" y="335"/>
                  </a:cubicBezTo>
                  <a:cubicBezTo>
                    <a:pt x="2979" y="112"/>
                    <a:pt x="2332" y="0"/>
                    <a:pt x="1674" y="0"/>
                  </a:cubicBezTo>
                  <a:close/>
                </a:path>
              </a:pathLst>
            </a:custGeom>
            <a:solidFill>
              <a:srgbClr val="5BC0C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74" name="Google Shape;374;p28"/>
            <p:cNvSpPr/>
            <p:nvPr/>
          </p:nvSpPr>
          <p:spPr>
            <a:xfrm>
              <a:off x="709809" y="5008789"/>
              <a:ext cx="149827" cy="61224"/>
            </a:xfrm>
            <a:custGeom>
              <a:avLst/>
              <a:gdLst/>
              <a:ahLst/>
              <a:cxnLst/>
              <a:rect l="l" t="t" r="r" b="b"/>
              <a:pathLst>
                <a:path w="4657" h="1903" extrusionOk="0">
                  <a:moveTo>
                    <a:pt x="1" y="1"/>
                  </a:moveTo>
                  <a:cubicBezTo>
                    <a:pt x="1270" y="1239"/>
                    <a:pt x="2811" y="1902"/>
                    <a:pt x="4536" y="1902"/>
                  </a:cubicBezTo>
                  <a:cubicBezTo>
                    <a:pt x="4576" y="1902"/>
                    <a:pt x="4616" y="1902"/>
                    <a:pt x="4656" y="1901"/>
                  </a:cubicBezTo>
                  <a:cubicBezTo>
                    <a:pt x="3453" y="603"/>
                    <a:pt x="1711" y="413"/>
                    <a:pt x="1" y="1"/>
                  </a:cubicBezTo>
                  <a:close/>
                </a:path>
              </a:pathLst>
            </a:custGeom>
            <a:solidFill>
              <a:srgbClr val="5BC0C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75" name="Google Shape;375;p28"/>
            <p:cNvSpPr/>
            <p:nvPr/>
          </p:nvSpPr>
          <p:spPr>
            <a:xfrm>
              <a:off x="523371" y="4742886"/>
              <a:ext cx="259857" cy="220092"/>
            </a:xfrm>
            <a:custGeom>
              <a:avLst/>
              <a:gdLst/>
              <a:ahLst/>
              <a:cxnLst/>
              <a:rect l="l" t="t" r="r" b="b"/>
              <a:pathLst>
                <a:path w="8077" h="6841" extrusionOk="0">
                  <a:moveTo>
                    <a:pt x="7253" y="5542"/>
                  </a:moveTo>
                  <a:cubicBezTo>
                    <a:pt x="7262" y="5556"/>
                    <a:pt x="7272" y="5570"/>
                    <a:pt x="7282" y="5584"/>
                  </a:cubicBezTo>
                  <a:lnTo>
                    <a:pt x="7282" y="5584"/>
                  </a:lnTo>
                  <a:cubicBezTo>
                    <a:pt x="7274" y="5570"/>
                    <a:pt x="7264" y="5556"/>
                    <a:pt x="7253" y="5542"/>
                  </a:cubicBezTo>
                  <a:close/>
                  <a:moveTo>
                    <a:pt x="951" y="0"/>
                  </a:moveTo>
                  <a:lnTo>
                    <a:pt x="697" y="950"/>
                  </a:lnTo>
                  <a:cubicBezTo>
                    <a:pt x="879" y="1080"/>
                    <a:pt x="784" y="1339"/>
                    <a:pt x="603" y="1339"/>
                  </a:cubicBezTo>
                  <a:cubicBezTo>
                    <a:pt x="564" y="1339"/>
                    <a:pt x="521" y="1327"/>
                    <a:pt x="476" y="1299"/>
                  </a:cubicBezTo>
                  <a:lnTo>
                    <a:pt x="1" y="2027"/>
                  </a:lnTo>
                  <a:cubicBezTo>
                    <a:pt x="1711" y="3167"/>
                    <a:pt x="3389" y="4402"/>
                    <a:pt x="4973" y="5669"/>
                  </a:cubicBezTo>
                  <a:cubicBezTo>
                    <a:pt x="5131" y="5764"/>
                    <a:pt x="4973" y="6049"/>
                    <a:pt x="4814" y="6049"/>
                  </a:cubicBezTo>
                  <a:lnTo>
                    <a:pt x="5194" y="6841"/>
                  </a:lnTo>
                  <a:cubicBezTo>
                    <a:pt x="5759" y="6652"/>
                    <a:pt x="6336" y="6565"/>
                    <a:pt x="6910" y="6565"/>
                  </a:cubicBezTo>
                  <a:cubicBezTo>
                    <a:pt x="7301" y="6565"/>
                    <a:pt x="7691" y="6605"/>
                    <a:pt x="8076" y="6682"/>
                  </a:cubicBezTo>
                  <a:cubicBezTo>
                    <a:pt x="7831" y="6315"/>
                    <a:pt x="7557" y="5978"/>
                    <a:pt x="7282" y="5584"/>
                  </a:cubicBezTo>
                  <a:lnTo>
                    <a:pt x="7282" y="5584"/>
                  </a:lnTo>
                  <a:cubicBezTo>
                    <a:pt x="7373" y="5751"/>
                    <a:pt x="7204" y="5949"/>
                    <a:pt x="7027" y="5949"/>
                  </a:cubicBezTo>
                  <a:cubicBezTo>
                    <a:pt x="6974" y="5949"/>
                    <a:pt x="6920" y="5932"/>
                    <a:pt x="6873" y="5891"/>
                  </a:cubicBezTo>
                  <a:cubicBezTo>
                    <a:pt x="5036" y="3706"/>
                    <a:pt x="3072" y="1774"/>
                    <a:pt x="951" y="0"/>
                  </a:cubicBezTo>
                  <a:close/>
                </a:path>
              </a:pathLst>
            </a:custGeom>
            <a:solidFill>
              <a:srgbClr val="FFF8C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76" name="Google Shape;376;p28"/>
            <p:cNvSpPr/>
            <p:nvPr/>
          </p:nvSpPr>
          <p:spPr>
            <a:xfrm>
              <a:off x="41785" y="4452403"/>
              <a:ext cx="719570" cy="482845"/>
            </a:xfrm>
            <a:custGeom>
              <a:avLst/>
              <a:gdLst/>
              <a:ahLst/>
              <a:cxnLst/>
              <a:rect l="l" t="t" r="r" b="b"/>
              <a:pathLst>
                <a:path w="22366" h="15008" extrusionOk="0">
                  <a:moveTo>
                    <a:pt x="156" y="1"/>
                  </a:moveTo>
                  <a:cubicBezTo>
                    <a:pt x="46" y="1"/>
                    <a:pt x="1" y="196"/>
                    <a:pt x="148" y="225"/>
                  </a:cubicBezTo>
                  <a:cubicBezTo>
                    <a:pt x="6007" y="2220"/>
                    <a:pt x="11328" y="5166"/>
                    <a:pt x="15983" y="9029"/>
                  </a:cubicBezTo>
                  <a:cubicBezTo>
                    <a:pt x="18073" y="10803"/>
                    <a:pt x="20037" y="12735"/>
                    <a:pt x="21873" y="14920"/>
                  </a:cubicBezTo>
                  <a:cubicBezTo>
                    <a:pt x="21920" y="14982"/>
                    <a:pt x="21976" y="15008"/>
                    <a:pt x="22032" y="15008"/>
                  </a:cubicBezTo>
                  <a:cubicBezTo>
                    <a:pt x="22202" y="15008"/>
                    <a:pt x="22365" y="14762"/>
                    <a:pt x="22222" y="14571"/>
                  </a:cubicBezTo>
                  <a:cubicBezTo>
                    <a:pt x="16553" y="7636"/>
                    <a:pt x="8857" y="2347"/>
                    <a:pt x="180" y="4"/>
                  </a:cubicBezTo>
                  <a:cubicBezTo>
                    <a:pt x="172" y="2"/>
                    <a:pt x="164" y="1"/>
                    <a:pt x="156" y="1"/>
                  </a:cubicBezTo>
                  <a:close/>
                </a:path>
              </a:pathLst>
            </a:custGeom>
            <a:solidFill>
              <a:srgbClr val="55555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77" name="Google Shape;377;p28"/>
            <p:cNvSpPr/>
            <p:nvPr/>
          </p:nvSpPr>
          <p:spPr>
            <a:xfrm>
              <a:off x="-130754" y="4401571"/>
              <a:ext cx="887478" cy="571609"/>
            </a:xfrm>
            <a:custGeom>
              <a:avLst/>
              <a:gdLst/>
              <a:ahLst/>
              <a:cxnLst/>
              <a:rect l="l" t="t" r="r" b="b"/>
              <a:pathLst>
                <a:path w="27585" h="17767" extrusionOk="0">
                  <a:moveTo>
                    <a:pt x="3675" y="0"/>
                  </a:moveTo>
                  <a:cubicBezTo>
                    <a:pt x="3611" y="2977"/>
                    <a:pt x="2249" y="5954"/>
                    <a:pt x="1" y="7917"/>
                  </a:cubicBezTo>
                  <a:cubicBezTo>
                    <a:pt x="3896" y="9343"/>
                    <a:pt x="7697" y="11211"/>
                    <a:pt x="11560" y="12699"/>
                  </a:cubicBezTo>
                  <a:cubicBezTo>
                    <a:pt x="13492" y="13459"/>
                    <a:pt x="15487" y="14188"/>
                    <a:pt x="17419" y="14885"/>
                  </a:cubicBezTo>
                  <a:cubicBezTo>
                    <a:pt x="12795" y="11813"/>
                    <a:pt x="7950" y="9311"/>
                    <a:pt x="2566" y="7632"/>
                  </a:cubicBezTo>
                  <a:cubicBezTo>
                    <a:pt x="2418" y="7603"/>
                    <a:pt x="2491" y="7408"/>
                    <a:pt x="2631" y="7408"/>
                  </a:cubicBezTo>
                  <a:cubicBezTo>
                    <a:pt x="2640" y="7408"/>
                    <a:pt x="2651" y="7409"/>
                    <a:pt x="2661" y="7411"/>
                  </a:cubicBezTo>
                  <a:cubicBezTo>
                    <a:pt x="8583" y="9121"/>
                    <a:pt x="14379" y="11781"/>
                    <a:pt x="19287" y="15613"/>
                  </a:cubicBezTo>
                  <a:cubicBezTo>
                    <a:pt x="21188" y="16278"/>
                    <a:pt x="23056" y="16975"/>
                    <a:pt x="24893" y="17735"/>
                  </a:cubicBezTo>
                  <a:lnTo>
                    <a:pt x="24956" y="17766"/>
                  </a:lnTo>
                  <a:cubicBezTo>
                    <a:pt x="24988" y="17735"/>
                    <a:pt x="24988" y="17703"/>
                    <a:pt x="25020" y="17703"/>
                  </a:cubicBezTo>
                  <a:cubicBezTo>
                    <a:pt x="25210" y="17576"/>
                    <a:pt x="25368" y="17545"/>
                    <a:pt x="25590" y="17450"/>
                  </a:cubicBezTo>
                  <a:lnTo>
                    <a:pt x="25178" y="16658"/>
                  </a:lnTo>
                  <a:cubicBezTo>
                    <a:pt x="25146" y="16658"/>
                    <a:pt x="25083" y="16658"/>
                    <a:pt x="25051" y="16626"/>
                  </a:cubicBezTo>
                  <a:cubicBezTo>
                    <a:pt x="18559" y="11781"/>
                    <a:pt x="11845" y="7791"/>
                    <a:pt x="4340" y="4782"/>
                  </a:cubicBezTo>
                  <a:cubicBezTo>
                    <a:pt x="4251" y="4753"/>
                    <a:pt x="4273" y="4557"/>
                    <a:pt x="4405" y="4557"/>
                  </a:cubicBezTo>
                  <a:cubicBezTo>
                    <a:pt x="4414" y="4557"/>
                    <a:pt x="4424" y="4558"/>
                    <a:pt x="4435" y="4560"/>
                  </a:cubicBezTo>
                  <a:cubicBezTo>
                    <a:pt x="9977" y="6619"/>
                    <a:pt x="15424" y="9311"/>
                    <a:pt x="20396" y="12636"/>
                  </a:cubicBezTo>
                  <a:lnTo>
                    <a:pt x="20871" y="11908"/>
                  </a:lnTo>
                  <a:cubicBezTo>
                    <a:pt x="17324" y="9469"/>
                    <a:pt x="13650" y="7284"/>
                    <a:pt x="9818" y="5352"/>
                  </a:cubicBezTo>
                  <a:cubicBezTo>
                    <a:pt x="9712" y="5272"/>
                    <a:pt x="9785" y="5148"/>
                    <a:pt x="9886" y="5148"/>
                  </a:cubicBezTo>
                  <a:cubicBezTo>
                    <a:pt x="9905" y="5148"/>
                    <a:pt x="9925" y="5152"/>
                    <a:pt x="9945" y="5162"/>
                  </a:cubicBezTo>
                  <a:cubicBezTo>
                    <a:pt x="13809" y="6904"/>
                    <a:pt x="17577" y="9026"/>
                    <a:pt x="21061" y="11528"/>
                  </a:cubicBezTo>
                  <a:lnTo>
                    <a:pt x="21346" y="10578"/>
                  </a:lnTo>
                  <a:cubicBezTo>
                    <a:pt x="16691" y="6682"/>
                    <a:pt x="11402" y="3800"/>
                    <a:pt x="5511" y="1774"/>
                  </a:cubicBezTo>
                  <a:cubicBezTo>
                    <a:pt x="5365" y="1715"/>
                    <a:pt x="5381" y="1548"/>
                    <a:pt x="5509" y="1548"/>
                  </a:cubicBezTo>
                  <a:cubicBezTo>
                    <a:pt x="5520" y="1548"/>
                    <a:pt x="5531" y="1550"/>
                    <a:pt x="5543" y="1552"/>
                  </a:cubicBezTo>
                  <a:cubicBezTo>
                    <a:pt x="14220" y="3959"/>
                    <a:pt x="21916" y="9216"/>
                    <a:pt x="27585" y="16151"/>
                  </a:cubicBezTo>
                  <a:cubicBezTo>
                    <a:pt x="24703" y="12193"/>
                    <a:pt x="22011" y="8202"/>
                    <a:pt x="17894" y="5416"/>
                  </a:cubicBezTo>
                  <a:cubicBezTo>
                    <a:pt x="13650" y="2502"/>
                    <a:pt x="8678" y="1014"/>
                    <a:pt x="3675" y="0"/>
                  </a:cubicBezTo>
                  <a:close/>
                </a:path>
              </a:pathLst>
            </a:custGeom>
            <a:solidFill>
              <a:srgbClr val="FFF8C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78" name="Google Shape;378;p28"/>
            <p:cNvSpPr/>
            <p:nvPr/>
          </p:nvSpPr>
          <p:spPr>
            <a:xfrm>
              <a:off x="3468" y="4546635"/>
              <a:ext cx="684985" cy="389866"/>
            </a:xfrm>
            <a:custGeom>
              <a:avLst/>
              <a:gdLst/>
              <a:ahLst/>
              <a:cxnLst/>
              <a:rect l="l" t="t" r="r" b="b"/>
              <a:pathLst>
                <a:path w="21291" h="12118" extrusionOk="0">
                  <a:moveTo>
                    <a:pt x="168" y="1"/>
                  </a:moveTo>
                  <a:cubicBezTo>
                    <a:pt x="51" y="1"/>
                    <a:pt x="0" y="214"/>
                    <a:pt x="136" y="242"/>
                  </a:cubicBezTo>
                  <a:cubicBezTo>
                    <a:pt x="7673" y="3282"/>
                    <a:pt x="14355" y="7272"/>
                    <a:pt x="20848" y="12086"/>
                  </a:cubicBezTo>
                  <a:cubicBezTo>
                    <a:pt x="20879" y="12117"/>
                    <a:pt x="20911" y="12117"/>
                    <a:pt x="20974" y="12117"/>
                  </a:cubicBezTo>
                  <a:cubicBezTo>
                    <a:pt x="21133" y="12117"/>
                    <a:pt x="21291" y="11832"/>
                    <a:pt x="21133" y="11706"/>
                  </a:cubicBezTo>
                  <a:cubicBezTo>
                    <a:pt x="19549" y="10471"/>
                    <a:pt x="17902" y="9235"/>
                    <a:pt x="16161" y="8095"/>
                  </a:cubicBezTo>
                  <a:cubicBezTo>
                    <a:pt x="11220" y="4770"/>
                    <a:pt x="5805" y="2078"/>
                    <a:pt x="231" y="20"/>
                  </a:cubicBezTo>
                  <a:cubicBezTo>
                    <a:pt x="209" y="6"/>
                    <a:pt x="187" y="1"/>
                    <a:pt x="168" y="1"/>
                  </a:cubicBezTo>
                  <a:close/>
                </a:path>
              </a:pathLst>
            </a:custGeom>
            <a:solidFill>
              <a:srgbClr val="55555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79" name="Google Shape;379;p28"/>
            <p:cNvSpPr/>
            <p:nvPr/>
          </p:nvSpPr>
          <p:spPr>
            <a:xfrm>
              <a:off x="41464" y="4275230"/>
              <a:ext cx="741769" cy="653102"/>
            </a:xfrm>
            <a:custGeom>
              <a:avLst/>
              <a:gdLst/>
              <a:ahLst/>
              <a:cxnLst/>
              <a:rect l="l" t="t" r="r" b="b"/>
              <a:pathLst>
                <a:path w="23056" h="20300" extrusionOk="0">
                  <a:moveTo>
                    <a:pt x="8646" y="0"/>
                  </a:moveTo>
                  <a:cubicBezTo>
                    <a:pt x="8614" y="127"/>
                    <a:pt x="8582" y="190"/>
                    <a:pt x="8456" y="254"/>
                  </a:cubicBezTo>
                  <a:cubicBezTo>
                    <a:pt x="5637" y="1362"/>
                    <a:pt x="2819" y="2344"/>
                    <a:pt x="0" y="3357"/>
                  </a:cubicBezTo>
                  <a:cubicBezTo>
                    <a:pt x="4845" y="4434"/>
                    <a:pt x="9659" y="6081"/>
                    <a:pt x="13649" y="9089"/>
                  </a:cubicBezTo>
                  <a:cubicBezTo>
                    <a:pt x="17576" y="12003"/>
                    <a:pt x="20585" y="16120"/>
                    <a:pt x="23055" y="20300"/>
                  </a:cubicBezTo>
                  <a:cubicBezTo>
                    <a:pt x="20648" y="12066"/>
                    <a:pt x="15613" y="4877"/>
                    <a:pt x="8646" y="0"/>
                  </a:cubicBezTo>
                  <a:close/>
                </a:path>
              </a:pathLst>
            </a:custGeom>
            <a:solidFill>
              <a:srgbClr val="FFF8C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80" name="Google Shape;380;p28"/>
            <p:cNvSpPr/>
            <p:nvPr/>
          </p:nvSpPr>
          <p:spPr>
            <a:xfrm>
              <a:off x="181413" y="4565456"/>
              <a:ext cx="370466" cy="219513"/>
            </a:xfrm>
            <a:custGeom>
              <a:avLst/>
              <a:gdLst/>
              <a:ahLst/>
              <a:cxnLst/>
              <a:rect l="l" t="t" r="r" b="b"/>
              <a:pathLst>
                <a:path w="11515" h="6823" extrusionOk="0">
                  <a:moveTo>
                    <a:pt x="208" y="1"/>
                  </a:moveTo>
                  <a:cubicBezTo>
                    <a:pt x="95" y="1"/>
                    <a:pt x="0" y="137"/>
                    <a:pt x="115" y="195"/>
                  </a:cubicBezTo>
                  <a:cubicBezTo>
                    <a:pt x="3979" y="2158"/>
                    <a:pt x="7621" y="4312"/>
                    <a:pt x="11168" y="6782"/>
                  </a:cubicBezTo>
                  <a:cubicBezTo>
                    <a:pt x="11202" y="6810"/>
                    <a:pt x="11236" y="6822"/>
                    <a:pt x="11267" y="6822"/>
                  </a:cubicBezTo>
                  <a:cubicBezTo>
                    <a:pt x="11414" y="6822"/>
                    <a:pt x="11514" y="6564"/>
                    <a:pt x="11358" y="6434"/>
                  </a:cubicBezTo>
                  <a:cubicBezTo>
                    <a:pt x="7874" y="3932"/>
                    <a:pt x="4106" y="1778"/>
                    <a:pt x="242" y="5"/>
                  </a:cubicBezTo>
                  <a:cubicBezTo>
                    <a:pt x="231" y="2"/>
                    <a:pt x="219" y="1"/>
                    <a:pt x="208" y="1"/>
                  </a:cubicBezTo>
                  <a:close/>
                </a:path>
              </a:pathLst>
            </a:custGeom>
            <a:solidFill>
              <a:srgbClr val="55555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81" name="Google Shape;381;p28"/>
            <p:cNvSpPr/>
            <p:nvPr/>
          </p:nvSpPr>
          <p:spPr>
            <a:xfrm>
              <a:off x="5626850" y="2893788"/>
              <a:ext cx="1467227" cy="2428992"/>
            </a:xfrm>
            <a:custGeom>
              <a:avLst/>
              <a:gdLst/>
              <a:ahLst/>
              <a:cxnLst/>
              <a:rect l="l" t="t" r="r" b="b"/>
              <a:pathLst>
                <a:path w="45605" h="75499" extrusionOk="0">
                  <a:moveTo>
                    <a:pt x="26508" y="440"/>
                  </a:moveTo>
                  <a:cubicBezTo>
                    <a:pt x="27775" y="535"/>
                    <a:pt x="28915" y="1073"/>
                    <a:pt x="29675" y="2118"/>
                  </a:cubicBezTo>
                  <a:cubicBezTo>
                    <a:pt x="29544" y="2134"/>
                    <a:pt x="29415" y="2141"/>
                    <a:pt x="29288" y="2141"/>
                  </a:cubicBezTo>
                  <a:cubicBezTo>
                    <a:pt x="28114" y="2141"/>
                    <a:pt x="27079" y="1497"/>
                    <a:pt x="26508" y="440"/>
                  </a:cubicBezTo>
                  <a:close/>
                  <a:moveTo>
                    <a:pt x="22708" y="6995"/>
                  </a:moveTo>
                  <a:cubicBezTo>
                    <a:pt x="22708" y="7027"/>
                    <a:pt x="22708" y="7090"/>
                    <a:pt x="22739" y="7122"/>
                  </a:cubicBezTo>
                  <a:cubicBezTo>
                    <a:pt x="23493" y="8182"/>
                    <a:pt x="24739" y="8752"/>
                    <a:pt x="26018" y="8752"/>
                  </a:cubicBezTo>
                  <a:cubicBezTo>
                    <a:pt x="26458" y="8752"/>
                    <a:pt x="26902" y="8685"/>
                    <a:pt x="27331" y="8547"/>
                  </a:cubicBezTo>
                  <a:cubicBezTo>
                    <a:pt x="27490" y="9149"/>
                    <a:pt x="27648" y="9687"/>
                    <a:pt x="27870" y="10257"/>
                  </a:cubicBezTo>
                  <a:lnTo>
                    <a:pt x="27711" y="10257"/>
                  </a:lnTo>
                  <a:cubicBezTo>
                    <a:pt x="27354" y="10303"/>
                    <a:pt x="26998" y="10326"/>
                    <a:pt x="26644" y="10326"/>
                  </a:cubicBezTo>
                  <a:cubicBezTo>
                    <a:pt x="25528" y="10326"/>
                    <a:pt x="24439" y="10089"/>
                    <a:pt x="23404" y="9560"/>
                  </a:cubicBezTo>
                  <a:cubicBezTo>
                    <a:pt x="22391" y="9054"/>
                    <a:pt x="21631" y="8262"/>
                    <a:pt x="20744" y="7597"/>
                  </a:cubicBezTo>
                  <a:cubicBezTo>
                    <a:pt x="20807" y="7502"/>
                    <a:pt x="20839" y="7438"/>
                    <a:pt x="20839" y="7407"/>
                  </a:cubicBezTo>
                  <a:cubicBezTo>
                    <a:pt x="20902" y="7410"/>
                    <a:pt x="20965" y="7411"/>
                    <a:pt x="21028" y="7411"/>
                  </a:cubicBezTo>
                  <a:cubicBezTo>
                    <a:pt x="21603" y="7411"/>
                    <a:pt x="22194" y="7280"/>
                    <a:pt x="22708" y="6995"/>
                  </a:cubicBezTo>
                  <a:close/>
                  <a:moveTo>
                    <a:pt x="20522" y="7818"/>
                  </a:moveTo>
                  <a:cubicBezTo>
                    <a:pt x="21499" y="10043"/>
                    <a:pt x="24312" y="10966"/>
                    <a:pt x="26691" y="10966"/>
                  </a:cubicBezTo>
                  <a:cubicBezTo>
                    <a:pt x="27089" y="10966"/>
                    <a:pt x="27475" y="10940"/>
                    <a:pt x="27838" y="10890"/>
                  </a:cubicBezTo>
                  <a:lnTo>
                    <a:pt x="27838" y="10890"/>
                  </a:lnTo>
                  <a:cubicBezTo>
                    <a:pt x="27838" y="10922"/>
                    <a:pt x="27806" y="10954"/>
                    <a:pt x="27806" y="10985"/>
                  </a:cubicBezTo>
                  <a:cubicBezTo>
                    <a:pt x="26666" y="14912"/>
                    <a:pt x="25463" y="18808"/>
                    <a:pt x="24323" y="22671"/>
                  </a:cubicBezTo>
                  <a:cubicBezTo>
                    <a:pt x="24069" y="22703"/>
                    <a:pt x="23974" y="23020"/>
                    <a:pt x="24164" y="23178"/>
                  </a:cubicBezTo>
                  <a:cubicBezTo>
                    <a:pt x="23974" y="23875"/>
                    <a:pt x="23816" y="24508"/>
                    <a:pt x="23594" y="25173"/>
                  </a:cubicBezTo>
                  <a:lnTo>
                    <a:pt x="23594" y="25300"/>
                  </a:lnTo>
                  <a:cubicBezTo>
                    <a:pt x="23497" y="25301"/>
                    <a:pt x="23401" y="25301"/>
                    <a:pt x="23304" y="25301"/>
                  </a:cubicBezTo>
                  <a:cubicBezTo>
                    <a:pt x="20489" y="25301"/>
                    <a:pt x="17707" y="24855"/>
                    <a:pt x="15044" y="23906"/>
                  </a:cubicBezTo>
                  <a:cubicBezTo>
                    <a:pt x="12257" y="22924"/>
                    <a:pt x="10072" y="21214"/>
                    <a:pt x="7538" y="19726"/>
                  </a:cubicBezTo>
                  <a:cubicBezTo>
                    <a:pt x="9818" y="17857"/>
                    <a:pt x="11972" y="15799"/>
                    <a:pt x="14157" y="13772"/>
                  </a:cubicBezTo>
                  <a:cubicBezTo>
                    <a:pt x="16279" y="11840"/>
                    <a:pt x="18527" y="9940"/>
                    <a:pt x="20522" y="7818"/>
                  </a:cubicBezTo>
                  <a:close/>
                  <a:moveTo>
                    <a:pt x="10737" y="25616"/>
                  </a:moveTo>
                  <a:cubicBezTo>
                    <a:pt x="11718" y="26060"/>
                    <a:pt x="12764" y="26440"/>
                    <a:pt x="13777" y="26788"/>
                  </a:cubicBezTo>
                  <a:cubicBezTo>
                    <a:pt x="14189" y="26946"/>
                    <a:pt x="14632" y="27073"/>
                    <a:pt x="15012" y="27263"/>
                  </a:cubicBezTo>
                  <a:cubicBezTo>
                    <a:pt x="14094" y="28625"/>
                    <a:pt x="13429" y="30145"/>
                    <a:pt x="12764" y="31570"/>
                  </a:cubicBezTo>
                  <a:lnTo>
                    <a:pt x="12637" y="31570"/>
                  </a:lnTo>
                  <a:cubicBezTo>
                    <a:pt x="12499" y="31577"/>
                    <a:pt x="12365" y="31581"/>
                    <a:pt x="12233" y="31581"/>
                  </a:cubicBezTo>
                  <a:cubicBezTo>
                    <a:pt x="10672" y="31581"/>
                    <a:pt x="9545" y="31053"/>
                    <a:pt x="8552" y="29797"/>
                  </a:cubicBezTo>
                  <a:lnTo>
                    <a:pt x="8678" y="29670"/>
                  </a:lnTo>
                  <a:cubicBezTo>
                    <a:pt x="9122" y="29100"/>
                    <a:pt x="9407" y="28340"/>
                    <a:pt x="9723" y="27675"/>
                  </a:cubicBezTo>
                  <a:cubicBezTo>
                    <a:pt x="10072" y="27010"/>
                    <a:pt x="10420" y="26313"/>
                    <a:pt x="10737" y="25648"/>
                  </a:cubicBezTo>
                  <a:lnTo>
                    <a:pt x="10737" y="25616"/>
                  </a:lnTo>
                  <a:close/>
                  <a:moveTo>
                    <a:pt x="17514" y="28023"/>
                  </a:moveTo>
                  <a:cubicBezTo>
                    <a:pt x="18337" y="28245"/>
                    <a:pt x="19161" y="28498"/>
                    <a:pt x="20016" y="28625"/>
                  </a:cubicBezTo>
                  <a:cubicBezTo>
                    <a:pt x="19477" y="29638"/>
                    <a:pt x="19097" y="30715"/>
                    <a:pt x="18686" y="31728"/>
                  </a:cubicBezTo>
                  <a:cubicBezTo>
                    <a:pt x="18548" y="31747"/>
                    <a:pt x="18413" y="31756"/>
                    <a:pt x="18282" y="31756"/>
                  </a:cubicBezTo>
                  <a:cubicBezTo>
                    <a:pt x="17509" y="31756"/>
                    <a:pt x="16852" y="31442"/>
                    <a:pt x="16310" y="30873"/>
                  </a:cubicBezTo>
                  <a:cubicBezTo>
                    <a:pt x="16754" y="29923"/>
                    <a:pt x="17166" y="28973"/>
                    <a:pt x="17514" y="28023"/>
                  </a:cubicBezTo>
                  <a:close/>
                  <a:moveTo>
                    <a:pt x="27806" y="13994"/>
                  </a:moveTo>
                  <a:cubicBezTo>
                    <a:pt x="39587" y="20138"/>
                    <a:pt x="44179" y="37334"/>
                    <a:pt x="41266" y="49558"/>
                  </a:cubicBezTo>
                  <a:cubicBezTo>
                    <a:pt x="37465" y="65361"/>
                    <a:pt x="19382" y="71093"/>
                    <a:pt x="4878" y="71220"/>
                  </a:cubicBezTo>
                  <a:cubicBezTo>
                    <a:pt x="4846" y="71188"/>
                    <a:pt x="4846" y="71125"/>
                    <a:pt x="4815" y="71125"/>
                  </a:cubicBezTo>
                  <a:cubicBezTo>
                    <a:pt x="3231" y="70396"/>
                    <a:pt x="2724" y="65963"/>
                    <a:pt x="2503" y="64442"/>
                  </a:cubicBezTo>
                  <a:cubicBezTo>
                    <a:pt x="2344" y="63492"/>
                    <a:pt x="1268" y="58615"/>
                    <a:pt x="2471" y="57824"/>
                  </a:cubicBezTo>
                  <a:lnTo>
                    <a:pt x="2503" y="57824"/>
                  </a:lnTo>
                  <a:cubicBezTo>
                    <a:pt x="3792" y="57981"/>
                    <a:pt x="5102" y="58059"/>
                    <a:pt x="6421" y="58059"/>
                  </a:cubicBezTo>
                  <a:cubicBezTo>
                    <a:pt x="15725" y="58059"/>
                    <a:pt x="25441" y="54165"/>
                    <a:pt x="31100" y="46676"/>
                  </a:cubicBezTo>
                  <a:cubicBezTo>
                    <a:pt x="36990" y="38917"/>
                    <a:pt x="34362" y="26630"/>
                    <a:pt x="25083" y="22956"/>
                  </a:cubicBezTo>
                  <a:cubicBezTo>
                    <a:pt x="26065" y="20011"/>
                    <a:pt x="26983" y="17002"/>
                    <a:pt x="27806" y="13994"/>
                  </a:cubicBezTo>
                  <a:close/>
                  <a:moveTo>
                    <a:pt x="28250" y="12410"/>
                  </a:moveTo>
                  <a:cubicBezTo>
                    <a:pt x="35090" y="15166"/>
                    <a:pt x="39176" y="22006"/>
                    <a:pt x="41551" y="28657"/>
                  </a:cubicBezTo>
                  <a:cubicBezTo>
                    <a:pt x="44053" y="35687"/>
                    <a:pt x="44781" y="43573"/>
                    <a:pt x="42532" y="50825"/>
                  </a:cubicBezTo>
                  <a:cubicBezTo>
                    <a:pt x="40474" y="57507"/>
                    <a:pt x="36072" y="63366"/>
                    <a:pt x="29865" y="66786"/>
                  </a:cubicBezTo>
                  <a:cubicBezTo>
                    <a:pt x="23593" y="70255"/>
                    <a:pt x="16324" y="73140"/>
                    <a:pt x="9059" y="73140"/>
                  </a:cubicBezTo>
                  <a:cubicBezTo>
                    <a:pt x="8034" y="73140"/>
                    <a:pt x="7009" y="73083"/>
                    <a:pt x="5986" y="72961"/>
                  </a:cubicBezTo>
                  <a:cubicBezTo>
                    <a:pt x="5955" y="72961"/>
                    <a:pt x="5955" y="72993"/>
                    <a:pt x="5923" y="72993"/>
                  </a:cubicBezTo>
                  <a:cubicBezTo>
                    <a:pt x="5480" y="72708"/>
                    <a:pt x="5131" y="72455"/>
                    <a:pt x="4815" y="72075"/>
                  </a:cubicBezTo>
                  <a:lnTo>
                    <a:pt x="4815" y="72075"/>
                  </a:lnTo>
                  <a:cubicBezTo>
                    <a:pt x="4958" y="72076"/>
                    <a:pt x="5102" y="72076"/>
                    <a:pt x="5247" y="72076"/>
                  </a:cubicBezTo>
                  <a:cubicBezTo>
                    <a:pt x="20151" y="72076"/>
                    <a:pt x="38514" y="65584"/>
                    <a:pt x="42184" y="49431"/>
                  </a:cubicBezTo>
                  <a:cubicBezTo>
                    <a:pt x="44939" y="37176"/>
                    <a:pt x="40442" y="18871"/>
                    <a:pt x="27965" y="13392"/>
                  </a:cubicBezTo>
                  <a:cubicBezTo>
                    <a:pt x="28028" y="13044"/>
                    <a:pt x="28155" y="12759"/>
                    <a:pt x="28250" y="12410"/>
                  </a:cubicBezTo>
                  <a:close/>
                  <a:moveTo>
                    <a:pt x="36199" y="62764"/>
                  </a:moveTo>
                  <a:lnTo>
                    <a:pt x="36199" y="62764"/>
                  </a:lnTo>
                  <a:cubicBezTo>
                    <a:pt x="34837" y="64759"/>
                    <a:pt x="33982" y="67103"/>
                    <a:pt x="33538" y="69414"/>
                  </a:cubicBezTo>
                  <a:cubicBezTo>
                    <a:pt x="33158" y="71473"/>
                    <a:pt x="33317" y="73183"/>
                    <a:pt x="30720" y="74101"/>
                  </a:cubicBezTo>
                  <a:cubicBezTo>
                    <a:pt x="30094" y="74324"/>
                    <a:pt x="29297" y="74382"/>
                    <a:pt x="28469" y="74382"/>
                  </a:cubicBezTo>
                  <a:cubicBezTo>
                    <a:pt x="27579" y="74382"/>
                    <a:pt x="26653" y="74315"/>
                    <a:pt x="25863" y="74315"/>
                  </a:cubicBezTo>
                  <a:cubicBezTo>
                    <a:pt x="25714" y="74315"/>
                    <a:pt x="25569" y="74317"/>
                    <a:pt x="25431" y="74323"/>
                  </a:cubicBezTo>
                  <a:cubicBezTo>
                    <a:pt x="22233" y="74450"/>
                    <a:pt x="18971" y="74545"/>
                    <a:pt x="15772" y="74608"/>
                  </a:cubicBezTo>
                  <a:cubicBezTo>
                    <a:pt x="14157" y="74640"/>
                    <a:pt x="12574" y="74703"/>
                    <a:pt x="10927" y="74703"/>
                  </a:cubicBezTo>
                  <a:cubicBezTo>
                    <a:pt x="10526" y="74703"/>
                    <a:pt x="9582" y="74809"/>
                    <a:pt x="8633" y="74809"/>
                  </a:cubicBezTo>
                  <a:cubicBezTo>
                    <a:pt x="7256" y="74809"/>
                    <a:pt x="5869" y="74587"/>
                    <a:pt x="6113" y="73500"/>
                  </a:cubicBezTo>
                  <a:cubicBezTo>
                    <a:pt x="6145" y="73468"/>
                    <a:pt x="6176" y="73373"/>
                    <a:pt x="6176" y="73310"/>
                  </a:cubicBezTo>
                  <a:cubicBezTo>
                    <a:pt x="7468" y="73653"/>
                    <a:pt x="8782" y="73800"/>
                    <a:pt x="10098" y="73800"/>
                  </a:cubicBezTo>
                  <a:cubicBezTo>
                    <a:pt x="12913" y="73800"/>
                    <a:pt x="15736" y="73128"/>
                    <a:pt x="18369" y="72265"/>
                  </a:cubicBezTo>
                  <a:cubicBezTo>
                    <a:pt x="22423" y="70966"/>
                    <a:pt x="26508" y="69351"/>
                    <a:pt x="30213" y="67324"/>
                  </a:cubicBezTo>
                  <a:cubicBezTo>
                    <a:pt x="32430" y="66089"/>
                    <a:pt x="34457" y="64569"/>
                    <a:pt x="36199" y="62764"/>
                  </a:cubicBezTo>
                  <a:close/>
                  <a:moveTo>
                    <a:pt x="26141" y="1"/>
                  </a:moveTo>
                  <a:cubicBezTo>
                    <a:pt x="26051" y="1"/>
                    <a:pt x="25961" y="45"/>
                    <a:pt x="25906" y="155"/>
                  </a:cubicBezTo>
                  <a:cubicBezTo>
                    <a:pt x="24798" y="2245"/>
                    <a:pt x="23816" y="4430"/>
                    <a:pt x="22898" y="6647"/>
                  </a:cubicBezTo>
                  <a:cubicBezTo>
                    <a:pt x="22866" y="6678"/>
                    <a:pt x="22898" y="6742"/>
                    <a:pt x="22898" y="6773"/>
                  </a:cubicBezTo>
                  <a:cubicBezTo>
                    <a:pt x="22916" y="6810"/>
                    <a:pt x="22987" y="6847"/>
                    <a:pt x="23062" y="6847"/>
                  </a:cubicBezTo>
                  <a:cubicBezTo>
                    <a:pt x="23117" y="6847"/>
                    <a:pt x="23174" y="6827"/>
                    <a:pt x="23214" y="6773"/>
                  </a:cubicBezTo>
                  <a:cubicBezTo>
                    <a:pt x="24291" y="4873"/>
                    <a:pt x="25304" y="2878"/>
                    <a:pt x="26191" y="915"/>
                  </a:cubicBezTo>
                  <a:cubicBezTo>
                    <a:pt x="26709" y="2066"/>
                    <a:pt x="27908" y="2773"/>
                    <a:pt x="29169" y="2773"/>
                  </a:cubicBezTo>
                  <a:cubicBezTo>
                    <a:pt x="29295" y="2773"/>
                    <a:pt x="29421" y="2766"/>
                    <a:pt x="29548" y="2751"/>
                  </a:cubicBezTo>
                  <a:lnTo>
                    <a:pt x="29548" y="2751"/>
                  </a:lnTo>
                  <a:cubicBezTo>
                    <a:pt x="28503" y="4303"/>
                    <a:pt x="27300" y="6235"/>
                    <a:pt x="27015" y="8072"/>
                  </a:cubicBezTo>
                  <a:cubicBezTo>
                    <a:pt x="26636" y="8187"/>
                    <a:pt x="26262" y="8242"/>
                    <a:pt x="25897" y="8242"/>
                  </a:cubicBezTo>
                  <a:cubicBezTo>
                    <a:pt x="24853" y="8242"/>
                    <a:pt x="23877" y="7792"/>
                    <a:pt x="23056" y="6995"/>
                  </a:cubicBezTo>
                  <a:cubicBezTo>
                    <a:pt x="23024" y="6963"/>
                    <a:pt x="22929" y="6963"/>
                    <a:pt x="22898" y="6963"/>
                  </a:cubicBezTo>
                  <a:lnTo>
                    <a:pt x="22898" y="6805"/>
                  </a:lnTo>
                  <a:cubicBezTo>
                    <a:pt x="22898" y="6727"/>
                    <a:pt x="22812" y="6670"/>
                    <a:pt x="22711" y="6670"/>
                  </a:cubicBezTo>
                  <a:cubicBezTo>
                    <a:pt x="22689" y="6670"/>
                    <a:pt x="22667" y="6673"/>
                    <a:pt x="22644" y="6678"/>
                  </a:cubicBezTo>
                  <a:cubicBezTo>
                    <a:pt x="21853" y="6963"/>
                    <a:pt x="21188" y="7248"/>
                    <a:pt x="20332" y="7248"/>
                  </a:cubicBezTo>
                  <a:cubicBezTo>
                    <a:pt x="20206" y="7248"/>
                    <a:pt x="20174" y="7312"/>
                    <a:pt x="20174" y="7407"/>
                  </a:cubicBezTo>
                  <a:cubicBezTo>
                    <a:pt x="17862" y="9212"/>
                    <a:pt x="15772" y="11397"/>
                    <a:pt x="13587" y="13424"/>
                  </a:cubicBezTo>
                  <a:cubicBezTo>
                    <a:pt x="11623" y="15229"/>
                    <a:pt x="9565" y="17002"/>
                    <a:pt x="7696" y="18966"/>
                  </a:cubicBezTo>
                  <a:cubicBezTo>
                    <a:pt x="7725" y="18853"/>
                    <a:pt x="7626" y="18739"/>
                    <a:pt x="7537" y="18739"/>
                  </a:cubicBezTo>
                  <a:cubicBezTo>
                    <a:pt x="7527" y="18739"/>
                    <a:pt x="7516" y="18741"/>
                    <a:pt x="7506" y="18744"/>
                  </a:cubicBezTo>
                  <a:cubicBezTo>
                    <a:pt x="6398" y="19124"/>
                    <a:pt x="5353" y="19948"/>
                    <a:pt x="4910" y="21056"/>
                  </a:cubicBezTo>
                  <a:cubicBezTo>
                    <a:pt x="4878" y="21119"/>
                    <a:pt x="4878" y="21214"/>
                    <a:pt x="4910" y="21246"/>
                  </a:cubicBezTo>
                  <a:cubicBezTo>
                    <a:pt x="4846" y="21341"/>
                    <a:pt x="4846" y="21468"/>
                    <a:pt x="4910" y="21531"/>
                  </a:cubicBezTo>
                  <a:cubicBezTo>
                    <a:pt x="6335" y="23305"/>
                    <a:pt x="8203" y="24571"/>
                    <a:pt x="10230" y="25553"/>
                  </a:cubicBezTo>
                  <a:cubicBezTo>
                    <a:pt x="9755" y="26186"/>
                    <a:pt x="9343" y="26915"/>
                    <a:pt x="8963" y="27611"/>
                  </a:cubicBezTo>
                  <a:cubicBezTo>
                    <a:pt x="8615" y="28245"/>
                    <a:pt x="8203" y="28878"/>
                    <a:pt x="8013" y="29607"/>
                  </a:cubicBezTo>
                  <a:lnTo>
                    <a:pt x="8013" y="29638"/>
                  </a:lnTo>
                  <a:cubicBezTo>
                    <a:pt x="7918" y="29670"/>
                    <a:pt x="7855" y="29765"/>
                    <a:pt x="7886" y="29892"/>
                  </a:cubicBezTo>
                  <a:cubicBezTo>
                    <a:pt x="8359" y="31389"/>
                    <a:pt x="10075" y="32473"/>
                    <a:pt x="11659" y="32473"/>
                  </a:cubicBezTo>
                  <a:cubicBezTo>
                    <a:pt x="11984" y="32473"/>
                    <a:pt x="12303" y="32427"/>
                    <a:pt x="12605" y="32330"/>
                  </a:cubicBezTo>
                  <a:cubicBezTo>
                    <a:pt x="12732" y="32298"/>
                    <a:pt x="12764" y="32267"/>
                    <a:pt x="12795" y="32172"/>
                  </a:cubicBezTo>
                  <a:cubicBezTo>
                    <a:pt x="12890" y="32172"/>
                    <a:pt x="12954" y="32140"/>
                    <a:pt x="12985" y="32045"/>
                  </a:cubicBezTo>
                  <a:cubicBezTo>
                    <a:pt x="13840" y="30620"/>
                    <a:pt x="14790" y="29195"/>
                    <a:pt x="15424" y="27707"/>
                  </a:cubicBezTo>
                  <a:cubicBezTo>
                    <a:pt x="15455" y="27611"/>
                    <a:pt x="15455" y="27580"/>
                    <a:pt x="15455" y="27548"/>
                  </a:cubicBezTo>
                  <a:cubicBezTo>
                    <a:pt x="15962" y="27707"/>
                    <a:pt x="16532" y="27897"/>
                    <a:pt x="17071" y="28055"/>
                  </a:cubicBezTo>
                  <a:cubicBezTo>
                    <a:pt x="16564" y="28942"/>
                    <a:pt x="16089" y="29892"/>
                    <a:pt x="15677" y="30778"/>
                  </a:cubicBezTo>
                  <a:cubicBezTo>
                    <a:pt x="15614" y="31000"/>
                    <a:pt x="15677" y="31158"/>
                    <a:pt x="15835" y="31222"/>
                  </a:cubicBezTo>
                  <a:cubicBezTo>
                    <a:pt x="16329" y="31975"/>
                    <a:pt x="17184" y="32430"/>
                    <a:pt x="18069" y="32430"/>
                  </a:cubicBezTo>
                  <a:cubicBezTo>
                    <a:pt x="18264" y="32430"/>
                    <a:pt x="18460" y="32408"/>
                    <a:pt x="18654" y="32362"/>
                  </a:cubicBezTo>
                  <a:cubicBezTo>
                    <a:pt x="18686" y="32362"/>
                    <a:pt x="18686" y="32362"/>
                    <a:pt x="18749" y="32330"/>
                  </a:cubicBezTo>
                  <a:cubicBezTo>
                    <a:pt x="18766" y="32339"/>
                    <a:pt x="18785" y="32343"/>
                    <a:pt x="18805" y="32343"/>
                  </a:cubicBezTo>
                  <a:cubicBezTo>
                    <a:pt x="18859" y="32343"/>
                    <a:pt x="18916" y="32313"/>
                    <a:pt x="18939" y="32267"/>
                  </a:cubicBezTo>
                  <a:cubicBezTo>
                    <a:pt x="19477" y="31190"/>
                    <a:pt x="20079" y="30050"/>
                    <a:pt x="20522" y="28878"/>
                  </a:cubicBezTo>
                  <a:cubicBezTo>
                    <a:pt x="20939" y="28929"/>
                    <a:pt x="21355" y="28957"/>
                    <a:pt x="21765" y="28957"/>
                  </a:cubicBezTo>
                  <a:cubicBezTo>
                    <a:pt x="22634" y="28957"/>
                    <a:pt x="23475" y="28831"/>
                    <a:pt x="24228" y="28530"/>
                  </a:cubicBezTo>
                  <a:cubicBezTo>
                    <a:pt x="24291" y="28530"/>
                    <a:pt x="24323" y="28498"/>
                    <a:pt x="24323" y="28498"/>
                  </a:cubicBezTo>
                  <a:cubicBezTo>
                    <a:pt x="24386" y="28498"/>
                    <a:pt x="24449" y="28467"/>
                    <a:pt x="24481" y="28372"/>
                  </a:cubicBezTo>
                  <a:cubicBezTo>
                    <a:pt x="24829" y="27516"/>
                    <a:pt x="24956" y="26598"/>
                    <a:pt x="24861" y="25680"/>
                  </a:cubicBezTo>
                  <a:cubicBezTo>
                    <a:pt x="24845" y="25506"/>
                    <a:pt x="24711" y="25418"/>
                    <a:pt x="24580" y="25418"/>
                  </a:cubicBezTo>
                  <a:cubicBezTo>
                    <a:pt x="24449" y="25418"/>
                    <a:pt x="24323" y="25506"/>
                    <a:pt x="24323" y="25680"/>
                  </a:cubicBezTo>
                  <a:lnTo>
                    <a:pt x="24323" y="25870"/>
                  </a:lnTo>
                  <a:cubicBezTo>
                    <a:pt x="24323" y="26566"/>
                    <a:pt x="24291" y="27231"/>
                    <a:pt x="24196" y="27897"/>
                  </a:cubicBezTo>
                  <a:cubicBezTo>
                    <a:pt x="24186" y="27886"/>
                    <a:pt x="24175" y="27882"/>
                    <a:pt x="24163" y="27882"/>
                  </a:cubicBezTo>
                  <a:cubicBezTo>
                    <a:pt x="24140" y="27882"/>
                    <a:pt x="24112" y="27897"/>
                    <a:pt x="24069" y="27897"/>
                  </a:cubicBezTo>
                  <a:cubicBezTo>
                    <a:pt x="23405" y="28139"/>
                    <a:pt x="22670" y="28240"/>
                    <a:pt x="21896" y="28240"/>
                  </a:cubicBezTo>
                  <a:cubicBezTo>
                    <a:pt x="19239" y="28240"/>
                    <a:pt x="16128" y="27049"/>
                    <a:pt x="13872" y="26313"/>
                  </a:cubicBezTo>
                  <a:cubicBezTo>
                    <a:pt x="10610" y="25236"/>
                    <a:pt x="7760" y="23716"/>
                    <a:pt x="5321" y="21278"/>
                  </a:cubicBezTo>
                  <a:cubicBezTo>
                    <a:pt x="5353" y="21278"/>
                    <a:pt x="5353" y="21246"/>
                    <a:pt x="5353" y="21246"/>
                  </a:cubicBezTo>
                  <a:cubicBezTo>
                    <a:pt x="5955" y="20328"/>
                    <a:pt x="6588" y="19631"/>
                    <a:pt x="7538" y="19061"/>
                  </a:cubicBezTo>
                  <a:lnTo>
                    <a:pt x="7538" y="19061"/>
                  </a:lnTo>
                  <a:cubicBezTo>
                    <a:pt x="7380" y="19219"/>
                    <a:pt x="7190" y="19378"/>
                    <a:pt x="7031" y="19599"/>
                  </a:cubicBezTo>
                  <a:cubicBezTo>
                    <a:pt x="6968" y="19631"/>
                    <a:pt x="6936" y="19663"/>
                    <a:pt x="6936" y="19726"/>
                  </a:cubicBezTo>
                  <a:cubicBezTo>
                    <a:pt x="6905" y="19789"/>
                    <a:pt x="6905" y="19884"/>
                    <a:pt x="6936" y="19948"/>
                  </a:cubicBezTo>
                  <a:cubicBezTo>
                    <a:pt x="10548" y="24477"/>
                    <a:pt x="17709" y="26256"/>
                    <a:pt x="23302" y="26256"/>
                  </a:cubicBezTo>
                  <a:cubicBezTo>
                    <a:pt x="23497" y="26256"/>
                    <a:pt x="23689" y="26254"/>
                    <a:pt x="23879" y="26250"/>
                  </a:cubicBezTo>
                  <a:cubicBezTo>
                    <a:pt x="24164" y="26250"/>
                    <a:pt x="24291" y="26060"/>
                    <a:pt x="24291" y="25838"/>
                  </a:cubicBezTo>
                  <a:cubicBezTo>
                    <a:pt x="24291" y="25711"/>
                    <a:pt x="24228" y="25616"/>
                    <a:pt x="24133" y="25521"/>
                  </a:cubicBezTo>
                  <a:cubicBezTo>
                    <a:pt x="24164" y="25521"/>
                    <a:pt x="24164" y="25490"/>
                    <a:pt x="24164" y="25490"/>
                  </a:cubicBezTo>
                  <a:cubicBezTo>
                    <a:pt x="24386" y="24888"/>
                    <a:pt x="24608" y="24286"/>
                    <a:pt x="24798" y="23716"/>
                  </a:cubicBezTo>
                  <a:cubicBezTo>
                    <a:pt x="28788" y="25933"/>
                    <a:pt x="31987" y="29258"/>
                    <a:pt x="33032" y="33882"/>
                  </a:cubicBezTo>
                  <a:cubicBezTo>
                    <a:pt x="34267" y="39266"/>
                    <a:pt x="32303" y="44491"/>
                    <a:pt x="28503" y="48323"/>
                  </a:cubicBezTo>
                  <a:cubicBezTo>
                    <a:pt x="22711" y="54197"/>
                    <a:pt x="14538" y="57266"/>
                    <a:pt x="6364" y="57266"/>
                  </a:cubicBezTo>
                  <a:cubicBezTo>
                    <a:pt x="5063" y="57266"/>
                    <a:pt x="3762" y="57188"/>
                    <a:pt x="2471" y="57032"/>
                  </a:cubicBezTo>
                  <a:cubicBezTo>
                    <a:pt x="2449" y="57029"/>
                    <a:pt x="2428" y="57028"/>
                    <a:pt x="2408" y="57028"/>
                  </a:cubicBezTo>
                  <a:cubicBezTo>
                    <a:pt x="2201" y="57028"/>
                    <a:pt x="2117" y="57172"/>
                    <a:pt x="2059" y="57317"/>
                  </a:cubicBezTo>
                  <a:cubicBezTo>
                    <a:pt x="1" y="58014"/>
                    <a:pt x="1426" y="63144"/>
                    <a:pt x="1711" y="64727"/>
                  </a:cubicBezTo>
                  <a:cubicBezTo>
                    <a:pt x="1901" y="65868"/>
                    <a:pt x="2186" y="69794"/>
                    <a:pt x="3484" y="71093"/>
                  </a:cubicBezTo>
                  <a:cubicBezTo>
                    <a:pt x="3928" y="72075"/>
                    <a:pt x="4720" y="72930"/>
                    <a:pt x="5638" y="73500"/>
                  </a:cubicBezTo>
                  <a:cubicBezTo>
                    <a:pt x="5321" y="74418"/>
                    <a:pt x="5385" y="74101"/>
                    <a:pt x="5321" y="75147"/>
                  </a:cubicBezTo>
                  <a:cubicBezTo>
                    <a:pt x="5321" y="75337"/>
                    <a:pt x="5511" y="75495"/>
                    <a:pt x="5670" y="75495"/>
                  </a:cubicBezTo>
                  <a:cubicBezTo>
                    <a:pt x="6327" y="75497"/>
                    <a:pt x="6984" y="75499"/>
                    <a:pt x="7642" y="75499"/>
                  </a:cubicBezTo>
                  <a:cubicBezTo>
                    <a:pt x="14875" y="75499"/>
                    <a:pt x="22130" y="75339"/>
                    <a:pt x="29358" y="75020"/>
                  </a:cubicBezTo>
                  <a:cubicBezTo>
                    <a:pt x="31290" y="74925"/>
                    <a:pt x="33190" y="75051"/>
                    <a:pt x="33855" y="72930"/>
                  </a:cubicBezTo>
                  <a:cubicBezTo>
                    <a:pt x="34267" y="71505"/>
                    <a:pt x="34203" y="69953"/>
                    <a:pt x="34584" y="68528"/>
                  </a:cubicBezTo>
                  <a:cubicBezTo>
                    <a:pt x="35059" y="66533"/>
                    <a:pt x="35945" y="64854"/>
                    <a:pt x="36864" y="63049"/>
                  </a:cubicBezTo>
                  <a:cubicBezTo>
                    <a:pt x="37004" y="62769"/>
                    <a:pt x="36772" y="62563"/>
                    <a:pt x="36563" y="62563"/>
                  </a:cubicBezTo>
                  <a:cubicBezTo>
                    <a:pt x="36536" y="62563"/>
                    <a:pt x="36509" y="62567"/>
                    <a:pt x="36484" y="62574"/>
                  </a:cubicBezTo>
                  <a:cubicBezTo>
                    <a:pt x="39651" y="59249"/>
                    <a:pt x="41962" y="55132"/>
                    <a:pt x="43293" y="50666"/>
                  </a:cubicBezTo>
                  <a:cubicBezTo>
                    <a:pt x="45604" y="42813"/>
                    <a:pt x="44623" y="34357"/>
                    <a:pt x="41582" y="26883"/>
                  </a:cubicBezTo>
                  <a:cubicBezTo>
                    <a:pt x="39049" y="20581"/>
                    <a:pt x="34995" y="14247"/>
                    <a:pt x="28408" y="11777"/>
                  </a:cubicBezTo>
                  <a:lnTo>
                    <a:pt x="28503" y="11302"/>
                  </a:lnTo>
                  <a:cubicBezTo>
                    <a:pt x="28598" y="11080"/>
                    <a:pt x="28440" y="10890"/>
                    <a:pt x="28250" y="10827"/>
                  </a:cubicBezTo>
                  <a:cubicBezTo>
                    <a:pt x="28281" y="10827"/>
                    <a:pt x="28313" y="10795"/>
                    <a:pt x="28313" y="10732"/>
                  </a:cubicBezTo>
                  <a:cubicBezTo>
                    <a:pt x="28250" y="9972"/>
                    <a:pt x="28028" y="9212"/>
                    <a:pt x="27806" y="8452"/>
                  </a:cubicBezTo>
                  <a:cubicBezTo>
                    <a:pt x="27775" y="8357"/>
                    <a:pt x="27680" y="8262"/>
                    <a:pt x="27616" y="8262"/>
                  </a:cubicBezTo>
                  <a:cubicBezTo>
                    <a:pt x="27553" y="8198"/>
                    <a:pt x="27490" y="8072"/>
                    <a:pt x="27395" y="8040"/>
                  </a:cubicBezTo>
                  <a:cubicBezTo>
                    <a:pt x="27965" y="7248"/>
                    <a:pt x="28313" y="6298"/>
                    <a:pt x="28756" y="5443"/>
                  </a:cubicBezTo>
                  <a:cubicBezTo>
                    <a:pt x="29263" y="4493"/>
                    <a:pt x="29865" y="3606"/>
                    <a:pt x="30467" y="2688"/>
                  </a:cubicBezTo>
                  <a:cubicBezTo>
                    <a:pt x="30562" y="2498"/>
                    <a:pt x="30467" y="2245"/>
                    <a:pt x="30245" y="2213"/>
                  </a:cubicBezTo>
                  <a:cubicBezTo>
                    <a:pt x="30245" y="2181"/>
                    <a:pt x="30245" y="2181"/>
                    <a:pt x="30213" y="2118"/>
                  </a:cubicBezTo>
                  <a:cubicBezTo>
                    <a:pt x="29393" y="902"/>
                    <a:pt x="28047" y="182"/>
                    <a:pt x="26596" y="182"/>
                  </a:cubicBezTo>
                  <a:cubicBezTo>
                    <a:pt x="26535" y="182"/>
                    <a:pt x="26474" y="184"/>
                    <a:pt x="26413" y="186"/>
                  </a:cubicBezTo>
                  <a:cubicBezTo>
                    <a:pt x="26377" y="78"/>
                    <a:pt x="26259" y="1"/>
                    <a:pt x="26141" y="1"/>
                  </a:cubicBezTo>
                  <a:close/>
                </a:path>
              </a:pathLst>
            </a:custGeom>
            <a:solidFill>
              <a:srgbClr val="55555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82" name="Google Shape;382;p28"/>
            <p:cNvSpPr/>
            <p:nvPr/>
          </p:nvSpPr>
          <p:spPr>
            <a:xfrm>
              <a:off x="5781727" y="3293045"/>
              <a:ext cx="1290954" cy="1953868"/>
            </a:xfrm>
            <a:custGeom>
              <a:avLst/>
              <a:gdLst/>
              <a:ahLst/>
              <a:cxnLst/>
              <a:rect l="l" t="t" r="r" b="b"/>
              <a:pathLst>
                <a:path w="40126" h="60731" extrusionOk="0">
                  <a:moveTo>
                    <a:pt x="23436" y="0"/>
                  </a:moveTo>
                  <a:cubicBezTo>
                    <a:pt x="23341" y="349"/>
                    <a:pt x="23214" y="634"/>
                    <a:pt x="23151" y="982"/>
                  </a:cubicBezTo>
                  <a:cubicBezTo>
                    <a:pt x="35628" y="6461"/>
                    <a:pt x="40125" y="24765"/>
                    <a:pt x="37370" y="37021"/>
                  </a:cubicBezTo>
                  <a:cubicBezTo>
                    <a:pt x="33732" y="53174"/>
                    <a:pt x="15400" y="59666"/>
                    <a:pt x="434" y="59666"/>
                  </a:cubicBezTo>
                  <a:cubicBezTo>
                    <a:pt x="290" y="59666"/>
                    <a:pt x="145" y="59666"/>
                    <a:pt x="1" y="59665"/>
                  </a:cubicBezTo>
                  <a:lnTo>
                    <a:pt x="1" y="59665"/>
                  </a:lnTo>
                  <a:cubicBezTo>
                    <a:pt x="349" y="59981"/>
                    <a:pt x="697" y="60298"/>
                    <a:pt x="1109" y="60583"/>
                  </a:cubicBezTo>
                  <a:cubicBezTo>
                    <a:pt x="1109" y="60551"/>
                    <a:pt x="1141" y="60551"/>
                    <a:pt x="1172" y="60551"/>
                  </a:cubicBezTo>
                  <a:cubicBezTo>
                    <a:pt x="2195" y="60673"/>
                    <a:pt x="3219" y="60730"/>
                    <a:pt x="4243" y="60730"/>
                  </a:cubicBezTo>
                  <a:cubicBezTo>
                    <a:pt x="11496" y="60730"/>
                    <a:pt x="18723" y="57845"/>
                    <a:pt x="25051" y="54376"/>
                  </a:cubicBezTo>
                  <a:cubicBezTo>
                    <a:pt x="31258" y="50956"/>
                    <a:pt x="35660" y="45097"/>
                    <a:pt x="37718" y="38415"/>
                  </a:cubicBezTo>
                  <a:cubicBezTo>
                    <a:pt x="39967" y="31163"/>
                    <a:pt x="39239" y="23277"/>
                    <a:pt x="36737" y="16247"/>
                  </a:cubicBezTo>
                  <a:cubicBezTo>
                    <a:pt x="34298" y="9596"/>
                    <a:pt x="30276" y="2756"/>
                    <a:pt x="23436" y="0"/>
                  </a:cubicBezTo>
                  <a:close/>
                </a:path>
              </a:pathLst>
            </a:custGeom>
            <a:solidFill>
              <a:srgbClr val="F4943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83" name="Google Shape;383;p28"/>
            <p:cNvSpPr/>
            <p:nvPr/>
          </p:nvSpPr>
          <p:spPr>
            <a:xfrm>
              <a:off x="5666582" y="3343973"/>
              <a:ext cx="1381648" cy="1841136"/>
            </a:xfrm>
            <a:custGeom>
              <a:avLst/>
              <a:gdLst/>
              <a:ahLst/>
              <a:cxnLst/>
              <a:rect l="l" t="t" r="r" b="b"/>
              <a:pathLst>
                <a:path w="42945" h="57227" extrusionOk="0">
                  <a:moveTo>
                    <a:pt x="26571" y="1"/>
                  </a:moveTo>
                  <a:cubicBezTo>
                    <a:pt x="25685" y="3009"/>
                    <a:pt x="24830" y="6018"/>
                    <a:pt x="23784" y="8963"/>
                  </a:cubicBezTo>
                  <a:cubicBezTo>
                    <a:pt x="33063" y="12637"/>
                    <a:pt x="35660" y="24924"/>
                    <a:pt x="29802" y="32683"/>
                  </a:cubicBezTo>
                  <a:cubicBezTo>
                    <a:pt x="24171" y="40172"/>
                    <a:pt x="14434" y="44066"/>
                    <a:pt x="5145" y="44066"/>
                  </a:cubicBezTo>
                  <a:cubicBezTo>
                    <a:pt x="3829" y="44066"/>
                    <a:pt x="2521" y="43988"/>
                    <a:pt x="1236" y="43831"/>
                  </a:cubicBezTo>
                  <a:lnTo>
                    <a:pt x="1204" y="43831"/>
                  </a:lnTo>
                  <a:cubicBezTo>
                    <a:pt x="1" y="44622"/>
                    <a:pt x="1078" y="49499"/>
                    <a:pt x="1236" y="50449"/>
                  </a:cubicBezTo>
                  <a:cubicBezTo>
                    <a:pt x="1521" y="51906"/>
                    <a:pt x="1933" y="56403"/>
                    <a:pt x="3516" y="57132"/>
                  </a:cubicBezTo>
                  <a:cubicBezTo>
                    <a:pt x="3580" y="57195"/>
                    <a:pt x="3611" y="57195"/>
                    <a:pt x="3611" y="57227"/>
                  </a:cubicBezTo>
                  <a:cubicBezTo>
                    <a:pt x="18084" y="57100"/>
                    <a:pt x="36230" y="51399"/>
                    <a:pt x="40031" y="35565"/>
                  </a:cubicBezTo>
                  <a:cubicBezTo>
                    <a:pt x="42944" y="23341"/>
                    <a:pt x="38352" y="6145"/>
                    <a:pt x="26571" y="1"/>
                  </a:cubicBezTo>
                  <a:close/>
                </a:path>
              </a:pathLst>
            </a:custGeom>
            <a:solidFill>
              <a:srgbClr val="FFF8C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84" name="Google Shape;384;p28"/>
            <p:cNvSpPr/>
            <p:nvPr/>
          </p:nvSpPr>
          <p:spPr>
            <a:xfrm>
              <a:off x="5819143" y="4915071"/>
              <a:ext cx="973347" cy="385491"/>
            </a:xfrm>
            <a:custGeom>
              <a:avLst/>
              <a:gdLst/>
              <a:ahLst/>
              <a:cxnLst/>
              <a:rect l="l" t="t" r="r" b="b"/>
              <a:pathLst>
                <a:path w="30254" h="11982" extrusionOk="0">
                  <a:moveTo>
                    <a:pt x="30253" y="0"/>
                  </a:moveTo>
                  <a:lnTo>
                    <a:pt x="30253" y="0"/>
                  </a:lnTo>
                  <a:cubicBezTo>
                    <a:pt x="28480" y="1774"/>
                    <a:pt x="26485" y="3326"/>
                    <a:pt x="24363" y="4497"/>
                  </a:cubicBezTo>
                  <a:cubicBezTo>
                    <a:pt x="20626" y="6556"/>
                    <a:pt x="16509" y="8203"/>
                    <a:pt x="12519" y="9469"/>
                  </a:cubicBezTo>
                  <a:cubicBezTo>
                    <a:pt x="9862" y="10326"/>
                    <a:pt x="7074" y="10980"/>
                    <a:pt x="4294" y="10980"/>
                  </a:cubicBezTo>
                  <a:cubicBezTo>
                    <a:pt x="2965" y="10980"/>
                    <a:pt x="1637" y="10831"/>
                    <a:pt x="326" y="10483"/>
                  </a:cubicBezTo>
                  <a:cubicBezTo>
                    <a:pt x="326" y="10578"/>
                    <a:pt x="294" y="10641"/>
                    <a:pt x="263" y="10673"/>
                  </a:cubicBezTo>
                  <a:cubicBezTo>
                    <a:pt x="0" y="11760"/>
                    <a:pt x="1391" y="11982"/>
                    <a:pt x="2773" y="11982"/>
                  </a:cubicBezTo>
                  <a:cubicBezTo>
                    <a:pt x="3726" y="11982"/>
                    <a:pt x="4676" y="11876"/>
                    <a:pt x="5076" y="11876"/>
                  </a:cubicBezTo>
                  <a:cubicBezTo>
                    <a:pt x="6692" y="11844"/>
                    <a:pt x="8275" y="11844"/>
                    <a:pt x="9922" y="11781"/>
                  </a:cubicBezTo>
                  <a:cubicBezTo>
                    <a:pt x="13120" y="11749"/>
                    <a:pt x="16351" y="11623"/>
                    <a:pt x="19581" y="11528"/>
                  </a:cubicBezTo>
                  <a:cubicBezTo>
                    <a:pt x="19779" y="11515"/>
                    <a:pt x="19993" y="11510"/>
                    <a:pt x="20218" y="11510"/>
                  </a:cubicBezTo>
                  <a:cubicBezTo>
                    <a:pt x="20923" y="11510"/>
                    <a:pt x="21740" y="11557"/>
                    <a:pt x="22535" y="11557"/>
                  </a:cubicBezTo>
                  <a:cubicBezTo>
                    <a:pt x="23394" y="11557"/>
                    <a:pt x="24228" y="11503"/>
                    <a:pt x="24870" y="11274"/>
                  </a:cubicBezTo>
                  <a:cubicBezTo>
                    <a:pt x="27371" y="10419"/>
                    <a:pt x="27213" y="8709"/>
                    <a:pt x="27593" y="6651"/>
                  </a:cubicBezTo>
                  <a:cubicBezTo>
                    <a:pt x="28005" y="4307"/>
                    <a:pt x="28860" y="1932"/>
                    <a:pt x="30253" y="0"/>
                  </a:cubicBezTo>
                  <a:close/>
                </a:path>
              </a:pathLst>
            </a:custGeom>
            <a:solidFill>
              <a:srgbClr val="FFF8C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85" name="Google Shape;385;p28"/>
            <p:cNvSpPr/>
            <p:nvPr/>
          </p:nvSpPr>
          <p:spPr>
            <a:xfrm>
              <a:off x="6480668" y="2907911"/>
              <a:ext cx="101922" cy="55305"/>
            </a:xfrm>
            <a:custGeom>
              <a:avLst/>
              <a:gdLst/>
              <a:ahLst/>
              <a:cxnLst/>
              <a:rect l="l" t="t" r="r" b="b"/>
              <a:pathLst>
                <a:path w="3168" h="1719" extrusionOk="0">
                  <a:moveTo>
                    <a:pt x="1" y="1"/>
                  </a:moveTo>
                  <a:cubicBezTo>
                    <a:pt x="530" y="1031"/>
                    <a:pt x="1573" y="1719"/>
                    <a:pt x="2700" y="1719"/>
                  </a:cubicBezTo>
                  <a:cubicBezTo>
                    <a:pt x="2855" y="1719"/>
                    <a:pt x="3011" y="1706"/>
                    <a:pt x="3167" y="1679"/>
                  </a:cubicBezTo>
                  <a:cubicBezTo>
                    <a:pt x="2376" y="634"/>
                    <a:pt x="1236" y="96"/>
                    <a:pt x="1" y="1"/>
                  </a:cubicBezTo>
                  <a:close/>
                </a:path>
              </a:pathLst>
            </a:custGeom>
            <a:solidFill>
              <a:srgbClr val="F4943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86" name="Google Shape;386;p28"/>
            <p:cNvSpPr/>
            <p:nvPr/>
          </p:nvSpPr>
          <p:spPr>
            <a:xfrm>
              <a:off x="6365524" y="2919107"/>
              <a:ext cx="214011" cy="235213"/>
            </a:xfrm>
            <a:custGeom>
              <a:avLst/>
              <a:gdLst/>
              <a:ahLst/>
              <a:cxnLst/>
              <a:rect l="l" t="t" r="r" b="b"/>
              <a:pathLst>
                <a:path w="6652" h="7311" extrusionOk="0">
                  <a:moveTo>
                    <a:pt x="3295" y="1"/>
                  </a:moveTo>
                  <a:cubicBezTo>
                    <a:pt x="2439" y="1964"/>
                    <a:pt x="1394" y="3960"/>
                    <a:pt x="318" y="5891"/>
                  </a:cubicBezTo>
                  <a:cubicBezTo>
                    <a:pt x="288" y="5966"/>
                    <a:pt x="230" y="5999"/>
                    <a:pt x="170" y="5999"/>
                  </a:cubicBezTo>
                  <a:cubicBezTo>
                    <a:pt x="103" y="5999"/>
                    <a:pt x="34" y="5958"/>
                    <a:pt x="1" y="5891"/>
                  </a:cubicBezTo>
                  <a:lnTo>
                    <a:pt x="1" y="6050"/>
                  </a:lnTo>
                  <a:cubicBezTo>
                    <a:pt x="64" y="6050"/>
                    <a:pt x="128" y="6050"/>
                    <a:pt x="159" y="6081"/>
                  </a:cubicBezTo>
                  <a:cubicBezTo>
                    <a:pt x="991" y="6865"/>
                    <a:pt x="1982" y="7311"/>
                    <a:pt x="3041" y="7311"/>
                  </a:cubicBezTo>
                  <a:cubicBezTo>
                    <a:pt x="3394" y="7311"/>
                    <a:pt x="3754" y="7261"/>
                    <a:pt x="4118" y="7158"/>
                  </a:cubicBezTo>
                  <a:cubicBezTo>
                    <a:pt x="4371" y="5353"/>
                    <a:pt x="5638" y="3390"/>
                    <a:pt x="6651" y="1869"/>
                  </a:cubicBezTo>
                  <a:lnTo>
                    <a:pt x="6651" y="1869"/>
                  </a:lnTo>
                  <a:cubicBezTo>
                    <a:pt x="6516" y="1888"/>
                    <a:pt x="6380" y="1897"/>
                    <a:pt x="6245" y="1897"/>
                  </a:cubicBezTo>
                  <a:cubicBezTo>
                    <a:pt x="5015" y="1897"/>
                    <a:pt x="3808" y="1142"/>
                    <a:pt x="3295" y="1"/>
                  </a:cubicBezTo>
                  <a:close/>
                </a:path>
              </a:pathLst>
            </a:custGeom>
            <a:solidFill>
              <a:srgbClr val="FFF8C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87" name="Google Shape;387;p28"/>
            <p:cNvSpPr/>
            <p:nvPr/>
          </p:nvSpPr>
          <p:spPr>
            <a:xfrm>
              <a:off x="6294230" y="3119830"/>
              <a:ext cx="229261" cy="106652"/>
            </a:xfrm>
            <a:custGeom>
              <a:avLst/>
              <a:gdLst/>
              <a:ahLst/>
              <a:cxnLst/>
              <a:rect l="l" t="t" r="r" b="b"/>
              <a:pathLst>
                <a:path w="7126" h="3315" extrusionOk="0">
                  <a:moveTo>
                    <a:pt x="1932" y="1"/>
                  </a:moveTo>
                  <a:cubicBezTo>
                    <a:pt x="1457" y="308"/>
                    <a:pt x="884" y="418"/>
                    <a:pt x="320" y="418"/>
                  </a:cubicBezTo>
                  <a:cubicBezTo>
                    <a:pt x="245" y="418"/>
                    <a:pt x="170" y="416"/>
                    <a:pt x="95" y="412"/>
                  </a:cubicBezTo>
                  <a:cubicBezTo>
                    <a:pt x="95" y="476"/>
                    <a:pt x="63" y="539"/>
                    <a:pt x="0" y="602"/>
                  </a:cubicBezTo>
                  <a:cubicBezTo>
                    <a:pt x="919" y="1267"/>
                    <a:pt x="1647" y="2059"/>
                    <a:pt x="2660" y="2598"/>
                  </a:cubicBezTo>
                  <a:cubicBezTo>
                    <a:pt x="3679" y="3071"/>
                    <a:pt x="4750" y="3315"/>
                    <a:pt x="5848" y="3315"/>
                  </a:cubicBezTo>
                  <a:cubicBezTo>
                    <a:pt x="6218" y="3315"/>
                    <a:pt x="6592" y="3287"/>
                    <a:pt x="6967" y="3231"/>
                  </a:cubicBezTo>
                  <a:cubicBezTo>
                    <a:pt x="6988" y="3210"/>
                    <a:pt x="7010" y="3203"/>
                    <a:pt x="7029" y="3203"/>
                  </a:cubicBezTo>
                  <a:cubicBezTo>
                    <a:pt x="7069" y="3203"/>
                    <a:pt x="7105" y="3231"/>
                    <a:pt x="7126" y="3231"/>
                  </a:cubicBezTo>
                  <a:cubicBezTo>
                    <a:pt x="6904" y="2661"/>
                    <a:pt x="6746" y="2123"/>
                    <a:pt x="6587" y="1552"/>
                  </a:cubicBezTo>
                  <a:cubicBezTo>
                    <a:pt x="6158" y="1690"/>
                    <a:pt x="5714" y="1757"/>
                    <a:pt x="5274" y="1757"/>
                  </a:cubicBezTo>
                  <a:cubicBezTo>
                    <a:pt x="3995" y="1757"/>
                    <a:pt x="2749" y="1188"/>
                    <a:pt x="1995" y="127"/>
                  </a:cubicBezTo>
                  <a:cubicBezTo>
                    <a:pt x="1932" y="96"/>
                    <a:pt x="1932" y="64"/>
                    <a:pt x="1932" y="1"/>
                  </a:cubicBezTo>
                  <a:close/>
                </a:path>
              </a:pathLst>
            </a:custGeom>
            <a:solidFill>
              <a:srgbClr val="F4943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88" name="Google Shape;388;p28"/>
            <p:cNvSpPr/>
            <p:nvPr/>
          </p:nvSpPr>
          <p:spPr>
            <a:xfrm>
              <a:off x="5871391" y="3148366"/>
              <a:ext cx="652104" cy="561603"/>
            </a:xfrm>
            <a:custGeom>
              <a:avLst/>
              <a:gdLst/>
              <a:ahLst/>
              <a:cxnLst/>
              <a:rect l="l" t="t" r="r" b="b"/>
              <a:pathLst>
                <a:path w="20269" h="17456" extrusionOk="0">
                  <a:moveTo>
                    <a:pt x="12985" y="0"/>
                  </a:moveTo>
                  <a:cubicBezTo>
                    <a:pt x="11021" y="2091"/>
                    <a:pt x="8773" y="3991"/>
                    <a:pt x="6619" y="5954"/>
                  </a:cubicBezTo>
                  <a:cubicBezTo>
                    <a:pt x="4434" y="7949"/>
                    <a:pt x="2312" y="10008"/>
                    <a:pt x="0" y="11876"/>
                  </a:cubicBezTo>
                  <a:cubicBezTo>
                    <a:pt x="2534" y="13333"/>
                    <a:pt x="4719" y="15043"/>
                    <a:pt x="7538" y="16088"/>
                  </a:cubicBezTo>
                  <a:cubicBezTo>
                    <a:pt x="10121" y="17009"/>
                    <a:pt x="12788" y="17456"/>
                    <a:pt x="15538" y="17456"/>
                  </a:cubicBezTo>
                  <a:cubicBezTo>
                    <a:pt x="15721" y="17456"/>
                    <a:pt x="15905" y="17454"/>
                    <a:pt x="16088" y="17450"/>
                  </a:cubicBezTo>
                  <a:lnTo>
                    <a:pt x="16088" y="17355"/>
                  </a:lnTo>
                  <a:cubicBezTo>
                    <a:pt x="16278" y="16658"/>
                    <a:pt x="16437" y="16025"/>
                    <a:pt x="16627" y="15360"/>
                  </a:cubicBezTo>
                  <a:cubicBezTo>
                    <a:pt x="16437" y="15202"/>
                    <a:pt x="16563" y="14853"/>
                    <a:pt x="16785" y="14853"/>
                  </a:cubicBezTo>
                  <a:cubicBezTo>
                    <a:pt x="17893" y="10926"/>
                    <a:pt x="19097" y="7063"/>
                    <a:pt x="20237" y="3136"/>
                  </a:cubicBezTo>
                  <a:cubicBezTo>
                    <a:pt x="20237" y="3072"/>
                    <a:pt x="20269" y="3041"/>
                    <a:pt x="20269" y="3009"/>
                  </a:cubicBezTo>
                  <a:lnTo>
                    <a:pt x="20269" y="3009"/>
                  </a:lnTo>
                  <a:cubicBezTo>
                    <a:pt x="19928" y="3052"/>
                    <a:pt x="19566" y="3074"/>
                    <a:pt x="19193" y="3074"/>
                  </a:cubicBezTo>
                  <a:cubicBezTo>
                    <a:pt x="16793" y="3074"/>
                    <a:pt x="13917" y="2166"/>
                    <a:pt x="12985" y="0"/>
                  </a:cubicBezTo>
                  <a:close/>
                </a:path>
              </a:pathLst>
            </a:custGeom>
            <a:solidFill>
              <a:srgbClr val="FFF8C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89" name="Google Shape;389;p28"/>
            <p:cNvSpPr/>
            <p:nvPr/>
          </p:nvSpPr>
          <p:spPr>
            <a:xfrm>
              <a:off x="5802092" y="3502936"/>
              <a:ext cx="611374" cy="294346"/>
            </a:xfrm>
            <a:custGeom>
              <a:avLst/>
              <a:gdLst/>
              <a:ahLst/>
              <a:cxnLst/>
              <a:rect l="l" t="t" r="r" b="b"/>
              <a:pathLst>
                <a:path w="19003" h="9149" extrusionOk="0">
                  <a:moveTo>
                    <a:pt x="2186" y="0"/>
                  </a:moveTo>
                  <a:lnTo>
                    <a:pt x="2186" y="0"/>
                  </a:lnTo>
                  <a:cubicBezTo>
                    <a:pt x="1236" y="539"/>
                    <a:pt x="603" y="1235"/>
                    <a:pt x="33" y="2154"/>
                  </a:cubicBezTo>
                  <a:cubicBezTo>
                    <a:pt x="33" y="2185"/>
                    <a:pt x="1" y="2185"/>
                    <a:pt x="1" y="2185"/>
                  </a:cubicBezTo>
                  <a:cubicBezTo>
                    <a:pt x="2439" y="4624"/>
                    <a:pt x="5290" y="6144"/>
                    <a:pt x="8520" y="7221"/>
                  </a:cubicBezTo>
                  <a:cubicBezTo>
                    <a:pt x="10801" y="7956"/>
                    <a:pt x="13880" y="9148"/>
                    <a:pt x="16550" y="9148"/>
                  </a:cubicBezTo>
                  <a:cubicBezTo>
                    <a:pt x="17327" y="9148"/>
                    <a:pt x="18070" y="9047"/>
                    <a:pt x="18749" y="8804"/>
                  </a:cubicBezTo>
                  <a:lnTo>
                    <a:pt x="18876" y="8804"/>
                  </a:lnTo>
                  <a:cubicBezTo>
                    <a:pt x="18939" y="8139"/>
                    <a:pt x="19002" y="7474"/>
                    <a:pt x="19002" y="6777"/>
                  </a:cubicBezTo>
                  <a:lnTo>
                    <a:pt x="19002" y="6746"/>
                  </a:lnTo>
                  <a:lnTo>
                    <a:pt x="18939" y="6746"/>
                  </a:lnTo>
                  <a:cubicBezTo>
                    <a:pt x="18939" y="6967"/>
                    <a:pt x="18812" y="7157"/>
                    <a:pt x="18559" y="7157"/>
                  </a:cubicBezTo>
                  <a:cubicBezTo>
                    <a:pt x="18329" y="7164"/>
                    <a:pt x="18096" y="7167"/>
                    <a:pt x="17860" y="7167"/>
                  </a:cubicBezTo>
                  <a:cubicBezTo>
                    <a:pt x="12283" y="7167"/>
                    <a:pt x="5171" y="5352"/>
                    <a:pt x="1616" y="855"/>
                  </a:cubicBezTo>
                  <a:cubicBezTo>
                    <a:pt x="1584" y="792"/>
                    <a:pt x="1584" y="697"/>
                    <a:pt x="1616" y="634"/>
                  </a:cubicBezTo>
                  <a:cubicBezTo>
                    <a:pt x="1648" y="570"/>
                    <a:pt x="1648" y="539"/>
                    <a:pt x="1679" y="507"/>
                  </a:cubicBezTo>
                  <a:cubicBezTo>
                    <a:pt x="1838" y="349"/>
                    <a:pt x="2028" y="190"/>
                    <a:pt x="2186" y="0"/>
                  </a:cubicBezTo>
                  <a:close/>
                </a:path>
              </a:pathLst>
            </a:custGeom>
            <a:solidFill>
              <a:srgbClr val="F4943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90" name="Google Shape;390;p28"/>
            <p:cNvSpPr/>
            <p:nvPr/>
          </p:nvSpPr>
          <p:spPr>
            <a:xfrm>
              <a:off x="6151579" y="3798406"/>
              <a:ext cx="119231" cy="118523"/>
            </a:xfrm>
            <a:custGeom>
              <a:avLst/>
              <a:gdLst/>
              <a:ahLst/>
              <a:cxnLst/>
              <a:rect l="l" t="t" r="r" b="b"/>
              <a:pathLst>
                <a:path w="3706" h="3684" extrusionOk="0">
                  <a:moveTo>
                    <a:pt x="1204" y="0"/>
                  </a:moveTo>
                  <a:cubicBezTo>
                    <a:pt x="824" y="982"/>
                    <a:pt x="444" y="1932"/>
                    <a:pt x="0" y="2850"/>
                  </a:cubicBezTo>
                  <a:cubicBezTo>
                    <a:pt x="571" y="3421"/>
                    <a:pt x="1270" y="3683"/>
                    <a:pt x="2075" y="3683"/>
                  </a:cubicBezTo>
                  <a:cubicBezTo>
                    <a:pt x="2163" y="3683"/>
                    <a:pt x="2253" y="3680"/>
                    <a:pt x="2344" y="3674"/>
                  </a:cubicBezTo>
                  <a:lnTo>
                    <a:pt x="2376" y="3674"/>
                  </a:lnTo>
                  <a:cubicBezTo>
                    <a:pt x="2787" y="2597"/>
                    <a:pt x="3167" y="1520"/>
                    <a:pt x="3706" y="539"/>
                  </a:cubicBezTo>
                  <a:cubicBezTo>
                    <a:pt x="2851" y="380"/>
                    <a:pt x="2027" y="190"/>
                    <a:pt x="1204" y="0"/>
                  </a:cubicBezTo>
                  <a:close/>
                </a:path>
              </a:pathLst>
            </a:custGeom>
            <a:solidFill>
              <a:srgbClr val="FFF8C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91" name="Google Shape;391;p28"/>
            <p:cNvSpPr/>
            <p:nvPr/>
          </p:nvSpPr>
          <p:spPr>
            <a:xfrm>
              <a:off x="5900925" y="3718941"/>
              <a:ext cx="208928" cy="192938"/>
            </a:xfrm>
            <a:custGeom>
              <a:avLst/>
              <a:gdLst/>
              <a:ahLst/>
              <a:cxnLst/>
              <a:rect l="l" t="t" r="r" b="b"/>
              <a:pathLst>
                <a:path w="6494" h="5997" extrusionOk="0">
                  <a:moveTo>
                    <a:pt x="2186" y="0"/>
                  </a:moveTo>
                  <a:lnTo>
                    <a:pt x="2186" y="32"/>
                  </a:lnTo>
                  <a:cubicBezTo>
                    <a:pt x="1869" y="728"/>
                    <a:pt x="1489" y="1393"/>
                    <a:pt x="1141" y="2059"/>
                  </a:cubicBezTo>
                  <a:cubicBezTo>
                    <a:pt x="793" y="2724"/>
                    <a:pt x="539" y="3452"/>
                    <a:pt x="128" y="4085"/>
                  </a:cubicBezTo>
                  <a:cubicBezTo>
                    <a:pt x="64" y="4149"/>
                    <a:pt x="33" y="4149"/>
                    <a:pt x="1" y="4180"/>
                  </a:cubicBezTo>
                  <a:cubicBezTo>
                    <a:pt x="998" y="5441"/>
                    <a:pt x="2103" y="5996"/>
                    <a:pt x="3694" y="5996"/>
                  </a:cubicBezTo>
                  <a:cubicBezTo>
                    <a:pt x="3822" y="5996"/>
                    <a:pt x="3952" y="5992"/>
                    <a:pt x="4086" y="5985"/>
                  </a:cubicBezTo>
                  <a:lnTo>
                    <a:pt x="4213" y="5985"/>
                  </a:lnTo>
                  <a:cubicBezTo>
                    <a:pt x="4878" y="4497"/>
                    <a:pt x="5575" y="2977"/>
                    <a:pt x="6493" y="1615"/>
                  </a:cubicBezTo>
                  <a:cubicBezTo>
                    <a:pt x="6050" y="1457"/>
                    <a:pt x="5638" y="1298"/>
                    <a:pt x="5226" y="1203"/>
                  </a:cubicBezTo>
                  <a:cubicBezTo>
                    <a:pt x="4150" y="855"/>
                    <a:pt x="3168" y="475"/>
                    <a:pt x="2186" y="0"/>
                  </a:cubicBezTo>
                  <a:close/>
                </a:path>
              </a:pathLst>
            </a:custGeom>
            <a:solidFill>
              <a:srgbClr val="FFF8C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92" name="Google Shape;392;p28"/>
            <p:cNvSpPr/>
            <p:nvPr/>
          </p:nvSpPr>
          <p:spPr>
            <a:xfrm>
              <a:off x="6593753" y="3269720"/>
              <a:ext cx="1782067" cy="2096875"/>
            </a:xfrm>
            <a:custGeom>
              <a:avLst/>
              <a:gdLst/>
              <a:ahLst/>
              <a:cxnLst/>
              <a:rect l="l" t="t" r="r" b="b"/>
              <a:pathLst>
                <a:path w="55391" h="65176" extrusionOk="0">
                  <a:moveTo>
                    <a:pt x="34410" y="958"/>
                  </a:moveTo>
                  <a:cubicBezTo>
                    <a:pt x="34637" y="958"/>
                    <a:pt x="34873" y="966"/>
                    <a:pt x="35122" y="979"/>
                  </a:cubicBezTo>
                  <a:cubicBezTo>
                    <a:pt x="36515" y="1074"/>
                    <a:pt x="37877" y="1327"/>
                    <a:pt x="39239" y="1612"/>
                  </a:cubicBezTo>
                  <a:cubicBezTo>
                    <a:pt x="40696" y="1929"/>
                    <a:pt x="42152" y="2309"/>
                    <a:pt x="43546" y="2879"/>
                  </a:cubicBezTo>
                  <a:cubicBezTo>
                    <a:pt x="44591" y="3291"/>
                    <a:pt x="45794" y="4114"/>
                    <a:pt x="46333" y="5096"/>
                  </a:cubicBezTo>
                  <a:cubicBezTo>
                    <a:pt x="47283" y="6996"/>
                    <a:pt x="45573" y="9054"/>
                    <a:pt x="43704" y="9434"/>
                  </a:cubicBezTo>
                  <a:cubicBezTo>
                    <a:pt x="38795" y="9371"/>
                    <a:pt x="34647" y="8263"/>
                    <a:pt x="30371" y="6141"/>
                  </a:cubicBezTo>
                  <a:cubicBezTo>
                    <a:pt x="28851" y="4462"/>
                    <a:pt x="30086" y="2087"/>
                    <a:pt x="31923" y="1422"/>
                  </a:cubicBezTo>
                  <a:cubicBezTo>
                    <a:pt x="32802" y="1071"/>
                    <a:pt x="33542" y="958"/>
                    <a:pt x="34410" y="958"/>
                  </a:cubicBezTo>
                  <a:close/>
                  <a:moveTo>
                    <a:pt x="34327" y="1"/>
                  </a:moveTo>
                  <a:cubicBezTo>
                    <a:pt x="32655" y="1"/>
                    <a:pt x="31057" y="370"/>
                    <a:pt x="29865" y="1517"/>
                  </a:cubicBezTo>
                  <a:cubicBezTo>
                    <a:pt x="28281" y="3069"/>
                    <a:pt x="28218" y="5666"/>
                    <a:pt x="30340" y="6679"/>
                  </a:cubicBezTo>
                  <a:lnTo>
                    <a:pt x="30435" y="6679"/>
                  </a:lnTo>
                  <a:cubicBezTo>
                    <a:pt x="30752" y="6869"/>
                    <a:pt x="31037" y="7059"/>
                    <a:pt x="31353" y="7249"/>
                  </a:cubicBezTo>
                  <a:cubicBezTo>
                    <a:pt x="31068" y="10416"/>
                    <a:pt x="30815" y="13615"/>
                    <a:pt x="30530" y="16782"/>
                  </a:cubicBezTo>
                  <a:cubicBezTo>
                    <a:pt x="30276" y="19853"/>
                    <a:pt x="30086" y="23052"/>
                    <a:pt x="28756" y="25902"/>
                  </a:cubicBezTo>
                  <a:cubicBezTo>
                    <a:pt x="27426" y="28721"/>
                    <a:pt x="25083" y="30811"/>
                    <a:pt x="22961" y="32996"/>
                  </a:cubicBezTo>
                  <a:cubicBezTo>
                    <a:pt x="20807" y="35181"/>
                    <a:pt x="18717" y="37430"/>
                    <a:pt x="16722" y="39742"/>
                  </a:cubicBezTo>
                  <a:cubicBezTo>
                    <a:pt x="13429" y="43510"/>
                    <a:pt x="1" y="57191"/>
                    <a:pt x="10167" y="60833"/>
                  </a:cubicBezTo>
                  <a:cubicBezTo>
                    <a:pt x="12383" y="61625"/>
                    <a:pt x="14885" y="61878"/>
                    <a:pt x="17229" y="62258"/>
                  </a:cubicBezTo>
                  <a:cubicBezTo>
                    <a:pt x="20237" y="62765"/>
                    <a:pt x="23278" y="63271"/>
                    <a:pt x="26318" y="63715"/>
                  </a:cubicBezTo>
                  <a:cubicBezTo>
                    <a:pt x="31860" y="64507"/>
                    <a:pt x="37465" y="65077"/>
                    <a:pt x="43039" y="65108"/>
                  </a:cubicBezTo>
                  <a:cubicBezTo>
                    <a:pt x="44015" y="65108"/>
                    <a:pt x="45263" y="65175"/>
                    <a:pt x="46586" y="65175"/>
                  </a:cubicBezTo>
                  <a:cubicBezTo>
                    <a:pt x="49729" y="65175"/>
                    <a:pt x="53293" y="64799"/>
                    <a:pt x="54630" y="62258"/>
                  </a:cubicBezTo>
                  <a:cubicBezTo>
                    <a:pt x="55390" y="60801"/>
                    <a:pt x="54978" y="59155"/>
                    <a:pt x="54598" y="57666"/>
                  </a:cubicBezTo>
                  <a:cubicBezTo>
                    <a:pt x="53775" y="54531"/>
                    <a:pt x="52730" y="51459"/>
                    <a:pt x="51558" y="48450"/>
                  </a:cubicBezTo>
                  <a:cubicBezTo>
                    <a:pt x="49341" y="42433"/>
                    <a:pt x="46554" y="36733"/>
                    <a:pt x="43704" y="30969"/>
                  </a:cubicBezTo>
                  <a:cubicBezTo>
                    <a:pt x="42121" y="27802"/>
                    <a:pt x="41297" y="24857"/>
                    <a:pt x="41677" y="21247"/>
                  </a:cubicBezTo>
                  <a:cubicBezTo>
                    <a:pt x="42089" y="17668"/>
                    <a:pt x="42754" y="14153"/>
                    <a:pt x="43261" y="10638"/>
                  </a:cubicBezTo>
                  <a:cubicBezTo>
                    <a:pt x="43356" y="10289"/>
                    <a:pt x="43039" y="10131"/>
                    <a:pt x="42786" y="10131"/>
                  </a:cubicBezTo>
                  <a:cubicBezTo>
                    <a:pt x="42627" y="10131"/>
                    <a:pt x="42469" y="10226"/>
                    <a:pt x="42437" y="10479"/>
                  </a:cubicBezTo>
                  <a:cubicBezTo>
                    <a:pt x="41741" y="15198"/>
                    <a:pt x="40094" y="20582"/>
                    <a:pt x="40822" y="25364"/>
                  </a:cubicBezTo>
                  <a:cubicBezTo>
                    <a:pt x="41456" y="29766"/>
                    <a:pt x="44306" y="33756"/>
                    <a:pt x="46174" y="37715"/>
                  </a:cubicBezTo>
                  <a:lnTo>
                    <a:pt x="46871" y="39266"/>
                  </a:lnTo>
                  <a:cubicBezTo>
                    <a:pt x="48771" y="43447"/>
                    <a:pt x="50481" y="47722"/>
                    <a:pt x="51938" y="52092"/>
                  </a:cubicBezTo>
                  <a:cubicBezTo>
                    <a:pt x="52730" y="54531"/>
                    <a:pt x="53965" y="57318"/>
                    <a:pt x="54155" y="59915"/>
                  </a:cubicBezTo>
                  <a:cubicBezTo>
                    <a:pt x="54472" y="64000"/>
                    <a:pt x="49721" y="64127"/>
                    <a:pt x="46871" y="64222"/>
                  </a:cubicBezTo>
                  <a:cubicBezTo>
                    <a:pt x="45732" y="64269"/>
                    <a:pt x="44594" y="64292"/>
                    <a:pt x="43457" y="64292"/>
                  </a:cubicBezTo>
                  <a:cubicBezTo>
                    <a:pt x="34785" y="64292"/>
                    <a:pt x="26148" y="62978"/>
                    <a:pt x="17609" y="61466"/>
                  </a:cubicBezTo>
                  <a:cubicBezTo>
                    <a:pt x="16817" y="61308"/>
                    <a:pt x="15994" y="61181"/>
                    <a:pt x="15202" y="61023"/>
                  </a:cubicBezTo>
                  <a:cubicBezTo>
                    <a:pt x="12605" y="60548"/>
                    <a:pt x="8520" y="60358"/>
                    <a:pt x="7475" y="57381"/>
                  </a:cubicBezTo>
                  <a:cubicBezTo>
                    <a:pt x="6651" y="55006"/>
                    <a:pt x="8203" y="52314"/>
                    <a:pt x="9470" y="50414"/>
                  </a:cubicBezTo>
                  <a:cubicBezTo>
                    <a:pt x="12478" y="45822"/>
                    <a:pt x="16025" y="41578"/>
                    <a:pt x="19762" y="37556"/>
                  </a:cubicBezTo>
                  <a:lnTo>
                    <a:pt x="19794" y="37525"/>
                  </a:lnTo>
                  <a:cubicBezTo>
                    <a:pt x="23404" y="33598"/>
                    <a:pt x="28440" y="29861"/>
                    <a:pt x="30118" y="24635"/>
                  </a:cubicBezTo>
                  <a:cubicBezTo>
                    <a:pt x="31828" y="19347"/>
                    <a:pt x="31638" y="13076"/>
                    <a:pt x="31987" y="7534"/>
                  </a:cubicBezTo>
                  <a:cubicBezTo>
                    <a:pt x="35120" y="9161"/>
                    <a:pt x="38712" y="10043"/>
                    <a:pt x="42245" y="10043"/>
                  </a:cubicBezTo>
                  <a:cubicBezTo>
                    <a:pt x="42426" y="10043"/>
                    <a:pt x="42606" y="10041"/>
                    <a:pt x="42786" y="10036"/>
                  </a:cubicBezTo>
                  <a:lnTo>
                    <a:pt x="43356" y="10036"/>
                  </a:lnTo>
                  <a:cubicBezTo>
                    <a:pt x="43408" y="10140"/>
                    <a:pt x="43501" y="10243"/>
                    <a:pt x="43638" y="10243"/>
                  </a:cubicBezTo>
                  <a:cubicBezTo>
                    <a:pt x="43668" y="10243"/>
                    <a:pt x="43701" y="10238"/>
                    <a:pt x="43736" y="10226"/>
                  </a:cubicBezTo>
                  <a:cubicBezTo>
                    <a:pt x="46048" y="9751"/>
                    <a:pt x="47821" y="7851"/>
                    <a:pt x="47283" y="5412"/>
                  </a:cubicBezTo>
                  <a:cubicBezTo>
                    <a:pt x="46586" y="2214"/>
                    <a:pt x="42469" y="1454"/>
                    <a:pt x="39777" y="820"/>
                  </a:cubicBezTo>
                  <a:cubicBezTo>
                    <a:pt x="38184" y="468"/>
                    <a:pt x="36209" y="1"/>
                    <a:pt x="34327" y="1"/>
                  </a:cubicBezTo>
                  <a:close/>
                </a:path>
              </a:pathLst>
            </a:custGeom>
            <a:solidFill>
              <a:srgbClr val="55555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93" name="Google Shape;393;p28"/>
            <p:cNvSpPr/>
            <p:nvPr/>
          </p:nvSpPr>
          <p:spPr>
            <a:xfrm>
              <a:off x="7162301" y="4529938"/>
              <a:ext cx="1184978" cy="805889"/>
            </a:xfrm>
            <a:custGeom>
              <a:avLst/>
              <a:gdLst/>
              <a:ahLst/>
              <a:cxnLst/>
              <a:rect l="l" t="t" r="r" b="b"/>
              <a:pathLst>
                <a:path w="36832" h="25049" extrusionOk="0">
                  <a:moveTo>
                    <a:pt x="29231" y="0"/>
                  </a:moveTo>
                  <a:lnTo>
                    <a:pt x="28249" y="475"/>
                  </a:lnTo>
                  <a:cubicBezTo>
                    <a:pt x="29991" y="4371"/>
                    <a:pt x="31448" y="8361"/>
                    <a:pt x="32619" y="12478"/>
                  </a:cubicBezTo>
                  <a:cubicBezTo>
                    <a:pt x="33316" y="15012"/>
                    <a:pt x="35026" y="19065"/>
                    <a:pt x="33411" y="21599"/>
                  </a:cubicBezTo>
                  <a:cubicBezTo>
                    <a:pt x="32176" y="23451"/>
                    <a:pt x="29819" y="23736"/>
                    <a:pt x="27648" y="23736"/>
                  </a:cubicBezTo>
                  <a:cubicBezTo>
                    <a:pt x="26925" y="23736"/>
                    <a:pt x="26222" y="23705"/>
                    <a:pt x="25589" y="23689"/>
                  </a:cubicBezTo>
                  <a:cubicBezTo>
                    <a:pt x="21440" y="23562"/>
                    <a:pt x="17260" y="23214"/>
                    <a:pt x="13080" y="22802"/>
                  </a:cubicBezTo>
                  <a:cubicBezTo>
                    <a:pt x="8773" y="22422"/>
                    <a:pt x="4434" y="22042"/>
                    <a:pt x="159" y="21314"/>
                  </a:cubicBezTo>
                  <a:lnTo>
                    <a:pt x="0" y="22200"/>
                  </a:lnTo>
                  <a:cubicBezTo>
                    <a:pt x="8611" y="23725"/>
                    <a:pt x="17297" y="25048"/>
                    <a:pt x="26037" y="25048"/>
                  </a:cubicBezTo>
                  <a:cubicBezTo>
                    <a:pt x="27101" y="25048"/>
                    <a:pt x="28165" y="25028"/>
                    <a:pt x="29231" y="24987"/>
                  </a:cubicBezTo>
                  <a:cubicBezTo>
                    <a:pt x="32081" y="24861"/>
                    <a:pt x="36831" y="24734"/>
                    <a:pt x="36515" y="20680"/>
                  </a:cubicBezTo>
                  <a:cubicBezTo>
                    <a:pt x="36325" y="18083"/>
                    <a:pt x="35090" y="15328"/>
                    <a:pt x="34298" y="12826"/>
                  </a:cubicBezTo>
                  <a:cubicBezTo>
                    <a:pt x="32841" y="8488"/>
                    <a:pt x="31131" y="4212"/>
                    <a:pt x="29231" y="0"/>
                  </a:cubicBezTo>
                  <a:close/>
                </a:path>
              </a:pathLst>
            </a:custGeom>
            <a:solidFill>
              <a:srgbClr val="D8EEF9"/>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94" name="Google Shape;394;p28"/>
            <p:cNvSpPr/>
            <p:nvPr/>
          </p:nvSpPr>
          <p:spPr>
            <a:xfrm>
              <a:off x="6852547" y="4483063"/>
              <a:ext cx="1435633" cy="812163"/>
            </a:xfrm>
            <a:custGeom>
              <a:avLst/>
              <a:gdLst/>
              <a:ahLst/>
              <a:cxnLst/>
              <a:rect l="l" t="t" r="r" b="b"/>
              <a:pathLst>
                <a:path w="44623" h="25244" extrusionOk="0">
                  <a:moveTo>
                    <a:pt x="17812" y="1050"/>
                  </a:moveTo>
                  <a:cubicBezTo>
                    <a:pt x="18110" y="1050"/>
                    <a:pt x="18412" y="1058"/>
                    <a:pt x="18717" y="1077"/>
                  </a:cubicBezTo>
                  <a:lnTo>
                    <a:pt x="18812" y="1077"/>
                  </a:lnTo>
                  <a:cubicBezTo>
                    <a:pt x="19351" y="1109"/>
                    <a:pt x="19952" y="1141"/>
                    <a:pt x="20586" y="1299"/>
                  </a:cubicBezTo>
                  <a:cubicBezTo>
                    <a:pt x="22866" y="1774"/>
                    <a:pt x="25051" y="2661"/>
                    <a:pt x="27300" y="3294"/>
                  </a:cubicBezTo>
                  <a:cubicBezTo>
                    <a:pt x="28931" y="3745"/>
                    <a:pt x="30601" y="4051"/>
                    <a:pt x="32253" y="4051"/>
                  </a:cubicBezTo>
                  <a:cubicBezTo>
                    <a:pt x="33967" y="4051"/>
                    <a:pt x="35662" y="3721"/>
                    <a:pt x="37275" y="2883"/>
                  </a:cubicBezTo>
                  <a:cubicBezTo>
                    <a:pt x="38479" y="5543"/>
                    <a:pt x="39492" y="8235"/>
                    <a:pt x="40411" y="11021"/>
                  </a:cubicBezTo>
                  <a:cubicBezTo>
                    <a:pt x="40886" y="12478"/>
                    <a:pt x="41329" y="13967"/>
                    <a:pt x="41709" y="15487"/>
                  </a:cubicBezTo>
                  <a:cubicBezTo>
                    <a:pt x="42184" y="17260"/>
                    <a:pt x="43102" y="19445"/>
                    <a:pt x="42754" y="21314"/>
                  </a:cubicBezTo>
                  <a:cubicBezTo>
                    <a:pt x="42264" y="23946"/>
                    <a:pt x="39540" y="24461"/>
                    <a:pt x="36885" y="24461"/>
                  </a:cubicBezTo>
                  <a:cubicBezTo>
                    <a:pt x="35419" y="24461"/>
                    <a:pt x="33973" y="24304"/>
                    <a:pt x="32937" y="24259"/>
                  </a:cubicBezTo>
                  <a:cubicBezTo>
                    <a:pt x="29580" y="24101"/>
                    <a:pt x="26191" y="23816"/>
                    <a:pt x="22803" y="23594"/>
                  </a:cubicBezTo>
                  <a:cubicBezTo>
                    <a:pt x="19604" y="23277"/>
                    <a:pt x="16374" y="22929"/>
                    <a:pt x="13207" y="22581"/>
                  </a:cubicBezTo>
                  <a:cubicBezTo>
                    <a:pt x="10135" y="22201"/>
                    <a:pt x="6208" y="21979"/>
                    <a:pt x="3674" y="19920"/>
                  </a:cubicBezTo>
                  <a:cubicBezTo>
                    <a:pt x="1" y="16944"/>
                    <a:pt x="4941" y="11877"/>
                    <a:pt x="6936" y="9153"/>
                  </a:cubicBezTo>
                  <a:cubicBezTo>
                    <a:pt x="8836" y="6524"/>
                    <a:pt x="10895" y="4054"/>
                    <a:pt x="12732" y="1394"/>
                  </a:cubicBezTo>
                  <a:cubicBezTo>
                    <a:pt x="14534" y="1313"/>
                    <a:pt x="16130" y="1050"/>
                    <a:pt x="17812" y="1050"/>
                  </a:cubicBezTo>
                  <a:close/>
                  <a:moveTo>
                    <a:pt x="17194" y="1"/>
                  </a:moveTo>
                  <a:cubicBezTo>
                    <a:pt x="15822" y="1"/>
                    <a:pt x="14451" y="246"/>
                    <a:pt x="13080" y="824"/>
                  </a:cubicBezTo>
                  <a:cubicBezTo>
                    <a:pt x="13059" y="717"/>
                    <a:pt x="12965" y="625"/>
                    <a:pt x="12858" y="625"/>
                  </a:cubicBezTo>
                  <a:cubicBezTo>
                    <a:pt x="12806" y="625"/>
                    <a:pt x="12751" y="646"/>
                    <a:pt x="12700" y="697"/>
                  </a:cubicBezTo>
                  <a:cubicBezTo>
                    <a:pt x="9565" y="4023"/>
                    <a:pt x="6936" y="7886"/>
                    <a:pt x="4308" y="11623"/>
                  </a:cubicBezTo>
                  <a:cubicBezTo>
                    <a:pt x="2851" y="13713"/>
                    <a:pt x="381" y="16342"/>
                    <a:pt x="1933" y="19002"/>
                  </a:cubicBezTo>
                  <a:cubicBezTo>
                    <a:pt x="3389" y="21567"/>
                    <a:pt x="7095" y="22327"/>
                    <a:pt x="9723" y="22802"/>
                  </a:cubicBezTo>
                  <a:cubicBezTo>
                    <a:pt x="13999" y="23562"/>
                    <a:pt x="18369" y="23879"/>
                    <a:pt x="22676" y="24322"/>
                  </a:cubicBezTo>
                  <a:cubicBezTo>
                    <a:pt x="26824" y="24734"/>
                    <a:pt x="31005" y="25051"/>
                    <a:pt x="35185" y="25177"/>
                  </a:cubicBezTo>
                  <a:cubicBezTo>
                    <a:pt x="35854" y="25203"/>
                    <a:pt x="36603" y="25243"/>
                    <a:pt x="37372" y="25243"/>
                  </a:cubicBezTo>
                  <a:cubicBezTo>
                    <a:pt x="39514" y="25243"/>
                    <a:pt x="41811" y="24928"/>
                    <a:pt x="42976" y="23087"/>
                  </a:cubicBezTo>
                  <a:cubicBezTo>
                    <a:pt x="44623" y="20554"/>
                    <a:pt x="42912" y="16500"/>
                    <a:pt x="42184" y="13967"/>
                  </a:cubicBezTo>
                  <a:cubicBezTo>
                    <a:pt x="41044" y="9850"/>
                    <a:pt x="39587" y="5859"/>
                    <a:pt x="37877" y="1964"/>
                  </a:cubicBezTo>
                  <a:cubicBezTo>
                    <a:pt x="37787" y="1797"/>
                    <a:pt x="37618" y="1723"/>
                    <a:pt x="37453" y="1723"/>
                  </a:cubicBezTo>
                  <a:cubicBezTo>
                    <a:pt x="37214" y="1723"/>
                    <a:pt x="36984" y="1878"/>
                    <a:pt x="37022" y="2123"/>
                  </a:cubicBezTo>
                  <a:cubicBezTo>
                    <a:pt x="35485" y="2937"/>
                    <a:pt x="33937" y="3247"/>
                    <a:pt x="32382" y="3247"/>
                  </a:cubicBezTo>
                  <a:cubicBezTo>
                    <a:pt x="28009" y="3247"/>
                    <a:pt x="23576" y="790"/>
                    <a:pt x="19161" y="159"/>
                  </a:cubicBezTo>
                  <a:cubicBezTo>
                    <a:pt x="18505" y="57"/>
                    <a:pt x="17849" y="1"/>
                    <a:pt x="17194" y="1"/>
                  </a:cubicBezTo>
                  <a:close/>
                </a:path>
              </a:pathLst>
            </a:custGeom>
            <a:solidFill>
              <a:srgbClr val="55555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95" name="Google Shape;395;p28"/>
            <p:cNvSpPr/>
            <p:nvPr/>
          </p:nvSpPr>
          <p:spPr>
            <a:xfrm>
              <a:off x="6854606" y="4513819"/>
              <a:ext cx="1384672" cy="756504"/>
            </a:xfrm>
            <a:custGeom>
              <a:avLst/>
              <a:gdLst/>
              <a:ahLst/>
              <a:cxnLst/>
              <a:rect l="l" t="t" r="r" b="b"/>
              <a:pathLst>
                <a:path w="43039" h="23514" extrusionOk="0">
                  <a:moveTo>
                    <a:pt x="17836" y="1"/>
                  </a:moveTo>
                  <a:cubicBezTo>
                    <a:pt x="16134" y="1"/>
                    <a:pt x="14522" y="289"/>
                    <a:pt x="12699" y="343"/>
                  </a:cubicBezTo>
                  <a:cubicBezTo>
                    <a:pt x="10863" y="2972"/>
                    <a:pt x="8804" y="5505"/>
                    <a:pt x="6904" y="8102"/>
                  </a:cubicBezTo>
                  <a:cubicBezTo>
                    <a:pt x="4972" y="10889"/>
                    <a:pt x="0" y="15893"/>
                    <a:pt x="3642" y="18869"/>
                  </a:cubicBezTo>
                  <a:cubicBezTo>
                    <a:pt x="6144" y="20928"/>
                    <a:pt x="10103" y="21181"/>
                    <a:pt x="13206" y="21530"/>
                  </a:cubicBezTo>
                  <a:cubicBezTo>
                    <a:pt x="16405" y="21941"/>
                    <a:pt x="19572" y="22226"/>
                    <a:pt x="22770" y="22543"/>
                  </a:cubicBezTo>
                  <a:cubicBezTo>
                    <a:pt x="26127" y="22891"/>
                    <a:pt x="29516" y="23145"/>
                    <a:pt x="32873" y="23303"/>
                  </a:cubicBezTo>
                  <a:cubicBezTo>
                    <a:pt x="33921" y="23349"/>
                    <a:pt x="35389" y="23513"/>
                    <a:pt x="36873" y="23513"/>
                  </a:cubicBezTo>
                  <a:cubicBezTo>
                    <a:pt x="39512" y="23513"/>
                    <a:pt x="42204" y="22993"/>
                    <a:pt x="42690" y="20358"/>
                  </a:cubicBezTo>
                  <a:cubicBezTo>
                    <a:pt x="43038" y="18489"/>
                    <a:pt x="42183" y="16304"/>
                    <a:pt x="41677" y="14436"/>
                  </a:cubicBezTo>
                  <a:cubicBezTo>
                    <a:pt x="41297" y="12947"/>
                    <a:pt x="40853" y="11459"/>
                    <a:pt x="40378" y="9970"/>
                  </a:cubicBezTo>
                  <a:cubicBezTo>
                    <a:pt x="39491" y="7247"/>
                    <a:pt x="38415" y="4492"/>
                    <a:pt x="37275" y="1863"/>
                  </a:cubicBezTo>
                  <a:cubicBezTo>
                    <a:pt x="35687" y="2681"/>
                    <a:pt x="34011" y="3003"/>
                    <a:pt x="32307" y="3003"/>
                  </a:cubicBezTo>
                  <a:cubicBezTo>
                    <a:pt x="30645" y="3003"/>
                    <a:pt x="28956" y="2697"/>
                    <a:pt x="27299" y="2243"/>
                  </a:cubicBezTo>
                  <a:cubicBezTo>
                    <a:pt x="25019" y="1642"/>
                    <a:pt x="22865" y="786"/>
                    <a:pt x="20553" y="280"/>
                  </a:cubicBezTo>
                  <a:cubicBezTo>
                    <a:pt x="19952" y="153"/>
                    <a:pt x="19350" y="58"/>
                    <a:pt x="18780" y="26"/>
                  </a:cubicBezTo>
                  <a:lnTo>
                    <a:pt x="18685" y="26"/>
                  </a:lnTo>
                  <a:cubicBezTo>
                    <a:pt x="18399" y="9"/>
                    <a:pt x="18116" y="1"/>
                    <a:pt x="17836" y="1"/>
                  </a:cubicBezTo>
                  <a:close/>
                </a:path>
              </a:pathLst>
            </a:custGeom>
            <a:solidFill>
              <a:srgbClr val="5BC0C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96" name="Google Shape;396;p28"/>
            <p:cNvSpPr/>
            <p:nvPr/>
          </p:nvSpPr>
          <p:spPr>
            <a:xfrm>
              <a:off x="7231568" y="3514132"/>
              <a:ext cx="871167" cy="1073757"/>
            </a:xfrm>
            <a:custGeom>
              <a:avLst/>
              <a:gdLst/>
              <a:ahLst/>
              <a:cxnLst/>
              <a:rect l="l" t="t" r="r" b="b"/>
              <a:pathLst>
                <a:path w="27078" h="33375" extrusionOk="0">
                  <a:moveTo>
                    <a:pt x="18353" y="4657"/>
                  </a:moveTo>
                  <a:cubicBezTo>
                    <a:pt x="19329" y="4657"/>
                    <a:pt x="20316" y="5341"/>
                    <a:pt x="20586" y="6271"/>
                  </a:cubicBezTo>
                  <a:cubicBezTo>
                    <a:pt x="20966" y="7474"/>
                    <a:pt x="20174" y="8900"/>
                    <a:pt x="18939" y="9121"/>
                  </a:cubicBezTo>
                  <a:cubicBezTo>
                    <a:pt x="18798" y="9152"/>
                    <a:pt x="18656" y="9167"/>
                    <a:pt x="18514" y="9167"/>
                  </a:cubicBezTo>
                  <a:cubicBezTo>
                    <a:pt x="17502" y="9167"/>
                    <a:pt x="16501" y="8415"/>
                    <a:pt x="16279" y="7443"/>
                  </a:cubicBezTo>
                  <a:cubicBezTo>
                    <a:pt x="16120" y="6524"/>
                    <a:pt x="16627" y="5606"/>
                    <a:pt x="17419" y="5226"/>
                  </a:cubicBezTo>
                  <a:cubicBezTo>
                    <a:pt x="17355" y="5099"/>
                    <a:pt x="17355" y="4941"/>
                    <a:pt x="17514" y="4846"/>
                  </a:cubicBezTo>
                  <a:cubicBezTo>
                    <a:pt x="17780" y="4716"/>
                    <a:pt x="18066" y="4657"/>
                    <a:pt x="18353" y="4657"/>
                  </a:cubicBezTo>
                  <a:close/>
                  <a:moveTo>
                    <a:pt x="15345" y="13837"/>
                  </a:moveTo>
                  <a:cubicBezTo>
                    <a:pt x="15382" y="13837"/>
                    <a:pt x="15418" y="13838"/>
                    <a:pt x="15455" y="13840"/>
                  </a:cubicBezTo>
                  <a:cubicBezTo>
                    <a:pt x="15582" y="13840"/>
                    <a:pt x="15614" y="13935"/>
                    <a:pt x="15645" y="13998"/>
                  </a:cubicBezTo>
                  <a:cubicBezTo>
                    <a:pt x="15645" y="13967"/>
                    <a:pt x="15677" y="13967"/>
                    <a:pt x="15740" y="13967"/>
                  </a:cubicBezTo>
                  <a:cubicBezTo>
                    <a:pt x="17514" y="14030"/>
                    <a:pt x="18527" y="16215"/>
                    <a:pt x="18052" y="17767"/>
                  </a:cubicBezTo>
                  <a:cubicBezTo>
                    <a:pt x="17710" y="18978"/>
                    <a:pt x="16557" y="19620"/>
                    <a:pt x="15360" y="19620"/>
                  </a:cubicBezTo>
                  <a:cubicBezTo>
                    <a:pt x="15117" y="19620"/>
                    <a:pt x="14872" y="19594"/>
                    <a:pt x="14632" y="19540"/>
                  </a:cubicBezTo>
                  <a:cubicBezTo>
                    <a:pt x="13143" y="19192"/>
                    <a:pt x="12162" y="17893"/>
                    <a:pt x="12447" y="16405"/>
                  </a:cubicBezTo>
                  <a:cubicBezTo>
                    <a:pt x="12724" y="15016"/>
                    <a:pt x="13935" y="13837"/>
                    <a:pt x="15345" y="13837"/>
                  </a:cubicBezTo>
                  <a:close/>
                  <a:moveTo>
                    <a:pt x="12257" y="1"/>
                  </a:moveTo>
                  <a:cubicBezTo>
                    <a:pt x="11877" y="5543"/>
                    <a:pt x="12130" y="11781"/>
                    <a:pt x="10388" y="17102"/>
                  </a:cubicBezTo>
                  <a:cubicBezTo>
                    <a:pt x="8646" y="22359"/>
                    <a:pt x="3643" y="26032"/>
                    <a:pt x="64" y="29959"/>
                  </a:cubicBezTo>
                  <a:lnTo>
                    <a:pt x="1" y="29991"/>
                  </a:lnTo>
                  <a:lnTo>
                    <a:pt x="919" y="30846"/>
                  </a:lnTo>
                  <a:cubicBezTo>
                    <a:pt x="976" y="30778"/>
                    <a:pt x="1036" y="30751"/>
                    <a:pt x="1092" y="30751"/>
                  </a:cubicBezTo>
                  <a:cubicBezTo>
                    <a:pt x="1193" y="30751"/>
                    <a:pt x="1279" y="30839"/>
                    <a:pt x="1299" y="30941"/>
                  </a:cubicBezTo>
                  <a:cubicBezTo>
                    <a:pt x="2649" y="30363"/>
                    <a:pt x="4028" y="30118"/>
                    <a:pt x="5406" y="30118"/>
                  </a:cubicBezTo>
                  <a:cubicBezTo>
                    <a:pt x="6065" y="30118"/>
                    <a:pt x="6724" y="30174"/>
                    <a:pt x="7380" y="30276"/>
                  </a:cubicBezTo>
                  <a:cubicBezTo>
                    <a:pt x="11782" y="30951"/>
                    <a:pt x="16218" y="33374"/>
                    <a:pt x="20575" y="33374"/>
                  </a:cubicBezTo>
                  <a:cubicBezTo>
                    <a:pt x="22142" y="33374"/>
                    <a:pt x="23699" y="33061"/>
                    <a:pt x="25241" y="32240"/>
                  </a:cubicBezTo>
                  <a:cubicBezTo>
                    <a:pt x="25241" y="31992"/>
                    <a:pt x="25481" y="31813"/>
                    <a:pt x="25714" y="31813"/>
                  </a:cubicBezTo>
                  <a:cubicBezTo>
                    <a:pt x="25869" y="31813"/>
                    <a:pt x="26020" y="31892"/>
                    <a:pt x="26096" y="32081"/>
                  </a:cubicBezTo>
                  <a:lnTo>
                    <a:pt x="27078" y="31606"/>
                  </a:lnTo>
                  <a:cubicBezTo>
                    <a:pt x="26856" y="31099"/>
                    <a:pt x="26603" y="30593"/>
                    <a:pt x="26413" y="30118"/>
                  </a:cubicBezTo>
                  <a:cubicBezTo>
                    <a:pt x="24544" y="26159"/>
                    <a:pt x="21694" y="22169"/>
                    <a:pt x="21061" y="17767"/>
                  </a:cubicBezTo>
                  <a:cubicBezTo>
                    <a:pt x="20364" y="12985"/>
                    <a:pt x="21979" y="7601"/>
                    <a:pt x="22707" y="2882"/>
                  </a:cubicBezTo>
                  <a:cubicBezTo>
                    <a:pt x="22707" y="2661"/>
                    <a:pt x="22866" y="2534"/>
                    <a:pt x="23056" y="2534"/>
                  </a:cubicBezTo>
                  <a:lnTo>
                    <a:pt x="23056" y="2502"/>
                  </a:lnTo>
                  <a:cubicBezTo>
                    <a:pt x="22929" y="2505"/>
                    <a:pt x="22802" y="2506"/>
                    <a:pt x="22675" y="2506"/>
                  </a:cubicBezTo>
                  <a:cubicBezTo>
                    <a:pt x="19120" y="2506"/>
                    <a:pt x="15467" y="1652"/>
                    <a:pt x="12257" y="1"/>
                  </a:cubicBezTo>
                  <a:close/>
                </a:path>
              </a:pathLst>
            </a:custGeom>
            <a:solidFill>
              <a:srgbClr val="D8EEF9"/>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97" name="Google Shape;397;p28"/>
            <p:cNvSpPr/>
            <p:nvPr/>
          </p:nvSpPr>
          <p:spPr>
            <a:xfrm>
              <a:off x="7613645" y="3970592"/>
              <a:ext cx="193614" cy="155715"/>
            </a:xfrm>
            <a:custGeom>
              <a:avLst/>
              <a:gdLst/>
              <a:ahLst/>
              <a:cxnLst/>
              <a:rect l="l" t="t" r="r" b="b"/>
              <a:pathLst>
                <a:path w="6018" h="4840" extrusionOk="0">
                  <a:moveTo>
                    <a:pt x="3613" y="859"/>
                  </a:moveTo>
                  <a:cubicBezTo>
                    <a:pt x="3786" y="859"/>
                    <a:pt x="3957" y="889"/>
                    <a:pt x="4118" y="950"/>
                  </a:cubicBezTo>
                  <a:cubicBezTo>
                    <a:pt x="4350" y="1037"/>
                    <a:pt x="4236" y="1338"/>
                    <a:pt x="4020" y="1338"/>
                  </a:cubicBezTo>
                  <a:cubicBezTo>
                    <a:pt x="4000" y="1338"/>
                    <a:pt x="3980" y="1336"/>
                    <a:pt x="3959" y="1330"/>
                  </a:cubicBezTo>
                  <a:cubicBezTo>
                    <a:pt x="3830" y="1272"/>
                    <a:pt x="3698" y="1246"/>
                    <a:pt x="3569" y="1246"/>
                  </a:cubicBezTo>
                  <a:cubicBezTo>
                    <a:pt x="3063" y="1246"/>
                    <a:pt x="2590" y="1650"/>
                    <a:pt x="2439" y="2154"/>
                  </a:cubicBezTo>
                  <a:cubicBezTo>
                    <a:pt x="2396" y="2241"/>
                    <a:pt x="2325" y="2281"/>
                    <a:pt x="2262" y="2281"/>
                  </a:cubicBezTo>
                  <a:cubicBezTo>
                    <a:pt x="2187" y="2281"/>
                    <a:pt x="2122" y="2225"/>
                    <a:pt x="2122" y="2122"/>
                  </a:cubicBezTo>
                  <a:cubicBezTo>
                    <a:pt x="2173" y="1357"/>
                    <a:pt x="2902" y="859"/>
                    <a:pt x="3613" y="859"/>
                  </a:cubicBezTo>
                  <a:close/>
                  <a:moveTo>
                    <a:pt x="3769" y="0"/>
                  </a:moveTo>
                  <a:cubicBezTo>
                    <a:pt x="3738" y="64"/>
                    <a:pt x="3643" y="127"/>
                    <a:pt x="3579" y="127"/>
                  </a:cubicBezTo>
                  <a:cubicBezTo>
                    <a:pt x="1046" y="380"/>
                    <a:pt x="1" y="4086"/>
                    <a:pt x="2851" y="4751"/>
                  </a:cubicBezTo>
                  <a:cubicBezTo>
                    <a:pt x="3076" y="4810"/>
                    <a:pt x="3308" y="4839"/>
                    <a:pt x="3538" y="4839"/>
                  </a:cubicBezTo>
                  <a:cubicBezTo>
                    <a:pt x="4536" y="4839"/>
                    <a:pt x="5495" y="4286"/>
                    <a:pt x="5701" y="3230"/>
                  </a:cubicBezTo>
                  <a:cubicBezTo>
                    <a:pt x="6018" y="1805"/>
                    <a:pt x="5036" y="570"/>
                    <a:pt x="3801" y="64"/>
                  </a:cubicBezTo>
                  <a:cubicBezTo>
                    <a:pt x="3769" y="64"/>
                    <a:pt x="3769" y="0"/>
                    <a:pt x="3769" y="0"/>
                  </a:cubicBezTo>
                  <a:close/>
                </a:path>
              </a:pathLst>
            </a:custGeom>
            <a:solidFill>
              <a:srgbClr val="5BC0C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98" name="Google Shape;398;p28"/>
            <p:cNvSpPr/>
            <p:nvPr/>
          </p:nvSpPr>
          <p:spPr>
            <a:xfrm>
              <a:off x="7521954" y="3297452"/>
              <a:ext cx="594033" cy="274785"/>
            </a:xfrm>
            <a:custGeom>
              <a:avLst/>
              <a:gdLst/>
              <a:ahLst/>
              <a:cxnLst/>
              <a:rect l="l" t="t" r="r" b="b"/>
              <a:pathLst>
                <a:path w="18464" h="8541" extrusionOk="0">
                  <a:moveTo>
                    <a:pt x="3257" y="2861"/>
                  </a:moveTo>
                  <a:cubicBezTo>
                    <a:pt x="3280" y="2861"/>
                    <a:pt x="3303" y="2864"/>
                    <a:pt x="3326" y="2872"/>
                  </a:cubicBezTo>
                  <a:cubicBezTo>
                    <a:pt x="5321" y="3632"/>
                    <a:pt x="6904" y="4772"/>
                    <a:pt x="9026" y="5184"/>
                  </a:cubicBezTo>
                  <a:cubicBezTo>
                    <a:pt x="9822" y="5324"/>
                    <a:pt x="10588" y="5383"/>
                    <a:pt x="11342" y="5383"/>
                  </a:cubicBezTo>
                  <a:cubicBezTo>
                    <a:pt x="12625" y="5383"/>
                    <a:pt x="13873" y="5213"/>
                    <a:pt x="15170" y="4994"/>
                  </a:cubicBezTo>
                  <a:cubicBezTo>
                    <a:pt x="15189" y="4991"/>
                    <a:pt x="15208" y="4990"/>
                    <a:pt x="15226" y="4990"/>
                  </a:cubicBezTo>
                  <a:cubicBezTo>
                    <a:pt x="15623" y="4990"/>
                    <a:pt x="15722" y="5631"/>
                    <a:pt x="15328" y="5722"/>
                  </a:cubicBezTo>
                  <a:cubicBezTo>
                    <a:pt x="14157" y="6119"/>
                    <a:pt x="12741" y="6333"/>
                    <a:pt x="11272" y="6333"/>
                  </a:cubicBezTo>
                  <a:cubicBezTo>
                    <a:pt x="8171" y="6333"/>
                    <a:pt x="4834" y="5381"/>
                    <a:pt x="3072" y="3189"/>
                  </a:cubicBezTo>
                  <a:cubicBezTo>
                    <a:pt x="2933" y="3049"/>
                    <a:pt x="3088" y="2861"/>
                    <a:pt x="3257" y="2861"/>
                  </a:cubicBezTo>
                  <a:close/>
                  <a:moveTo>
                    <a:pt x="5559" y="1"/>
                  </a:moveTo>
                  <a:cubicBezTo>
                    <a:pt x="4691" y="1"/>
                    <a:pt x="3951" y="114"/>
                    <a:pt x="3072" y="465"/>
                  </a:cubicBezTo>
                  <a:cubicBezTo>
                    <a:pt x="1235" y="1194"/>
                    <a:pt x="0" y="3537"/>
                    <a:pt x="1520" y="5184"/>
                  </a:cubicBezTo>
                  <a:cubicBezTo>
                    <a:pt x="5827" y="7369"/>
                    <a:pt x="9976" y="8477"/>
                    <a:pt x="14853" y="8541"/>
                  </a:cubicBezTo>
                  <a:cubicBezTo>
                    <a:pt x="16722" y="8192"/>
                    <a:pt x="18463" y="6102"/>
                    <a:pt x="17482" y="4202"/>
                  </a:cubicBezTo>
                  <a:cubicBezTo>
                    <a:pt x="16943" y="3220"/>
                    <a:pt x="15740" y="2365"/>
                    <a:pt x="14695" y="1922"/>
                  </a:cubicBezTo>
                  <a:cubicBezTo>
                    <a:pt x="13301" y="1384"/>
                    <a:pt x="11845" y="1004"/>
                    <a:pt x="10388" y="655"/>
                  </a:cubicBezTo>
                  <a:cubicBezTo>
                    <a:pt x="9026" y="370"/>
                    <a:pt x="7664" y="117"/>
                    <a:pt x="6271" y="22"/>
                  </a:cubicBezTo>
                  <a:cubicBezTo>
                    <a:pt x="6022" y="9"/>
                    <a:pt x="5786" y="1"/>
                    <a:pt x="5559" y="1"/>
                  </a:cubicBezTo>
                  <a:close/>
                </a:path>
              </a:pathLst>
            </a:custGeom>
            <a:solidFill>
              <a:srgbClr val="D8EEF9"/>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99" name="Google Shape;399;p28"/>
            <p:cNvSpPr/>
            <p:nvPr/>
          </p:nvSpPr>
          <p:spPr>
            <a:xfrm>
              <a:off x="7617312" y="3389465"/>
              <a:ext cx="410199" cy="112089"/>
            </a:xfrm>
            <a:custGeom>
              <a:avLst/>
              <a:gdLst/>
              <a:ahLst/>
              <a:cxnLst/>
              <a:rect l="l" t="t" r="r" b="b"/>
              <a:pathLst>
                <a:path w="12750" h="3484" extrusionOk="0">
                  <a:moveTo>
                    <a:pt x="346" y="1"/>
                  </a:moveTo>
                  <a:cubicBezTo>
                    <a:pt x="156" y="1"/>
                    <a:pt x="0" y="193"/>
                    <a:pt x="140" y="360"/>
                  </a:cubicBezTo>
                  <a:cubicBezTo>
                    <a:pt x="1888" y="2540"/>
                    <a:pt x="5238" y="3484"/>
                    <a:pt x="8347" y="3484"/>
                  </a:cubicBezTo>
                  <a:cubicBezTo>
                    <a:pt x="9802" y="3484"/>
                    <a:pt x="11204" y="3277"/>
                    <a:pt x="12364" y="2894"/>
                  </a:cubicBezTo>
                  <a:cubicBezTo>
                    <a:pt x="12750" y="2746"/>
                    <a:pt x="12663" y="2125"/>
                    <a:pt x="12286" y="2125"/>
                  </a:cubicBezTo>
                  <a:cubicBezTo>
                    <a:pt x="12261" y="2125"/>
                    <a:pt x="12234" y="2128"/>
                    <a:pt x="12206" y="2134"/>
                  </a:cubicBezTo>
                  <a:cubicBezTo>
                    <a:pt x="10902" y="2371"/>
                    <a:pt x="9659" y="2559"/>
                    <a:pt x="8401" y="2559"/>
                  </a:cubicBezTo>
                  <a:cubicBezTo>
                    <a:pt x="7643" y="2559"/>
                    <a:pt x="6880" y="2491"/>
                    <a:pt x="6094" y="2324"/>
                  </a:cubicBezTo>
                  <a:cubicBezTo>
                    <a:pt x="3972" y="1944"/>
                    <a:pt x="2388" y="772"/>
                    <a:pt x="425" y="12"/>
                  </a:cubicBezTo>
                  <a:cubicBezTo>
                    <a:pt x="399" y="4"/>
                    <a:pt x="372" y="1"/>
                    <a:pt x="346" y="1"/>
                  </a:cubicBezTo>
                  <a:close/>
                </a:path>
              </a:pathLst>
            </a:custGeom>
            <a:solidFill>
              <a:srgbClr val="55555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400" name="Google Shape;400;p28"/>
            <p:cNvSpPr/>
            <p:nvPr/>
          </p:nvSpPr>
          <p:spPr>
            <a:xfrm>
              <a:off x="7621784" y="3957337"/>
              <a:ext cx="200756" cy="189528"/>
            </a:xfrm>
            <a:custGeom>
              <a:avLst/>
              <a:gdLst/>
              <a:ahLst/>
              <a:cxnLst/>
              <a:rect l="l" t="t" r="r" b="b"/>
              <a:pathLst>
                <a:path w="6240" h="5891" extrusionOk="0">
                  <a:moveTo>
                    <a:pt x="3516" y="539"/>
                  </a:moveTo>
                  <a:cubicBezTo>
                    <a:pt x="4625" y="982"/>
                    <a:pt x="5733" y="2122"/>
                    <a:pt x="5416" y="3642"/>
                  </a:cubicBezTo>
                  <a:cubicBezTo>
                    <a:pt x="5290" y="4149"/>
                    <a:pt x="5036" y="4593"/>
                    <a:pt x="4593" y="4846"/>
                  </a:cubicBezTo>
                  <a:cubicBezTo>
                    <a:pt x="4198" y="5109"/>
                    <a:pt x="3742" y="5236"/>
                    <a:pt x="3256" y="5236"/>
                  </a:cubicBezTo>
                  <a:cubicBezTo>
                    <a:pt x="3042" y="5236"/>
                    <a:pt x="2821" y="5211"/>
                    <a:pt x="2598" y="5163"/>
                  </a:cubicBezTo>
                  <a:cubicBezTo>
                    <a:pt x="1489" y="4909"/>
                    <a:pt x="856" y="4117"/>
                    <a:pt x="951" y="3072"/>
                  </a:cubicBezTo>
                  <a:cubicBezTo>
                    <a:pt x="1014" y="1996"/>
                    <a:pt x="1901" y="792"/>
                    <a:pt x="3326" y="666"/>
                  </a:cubicBezTo>
                  <a:cubicBezTo>
                    <a:pt x="3390" y="666"/>
                    <a:pt x="3485" y="634"/>
                    <a:pt x="3516" y="539"/>
                  </a:cubicBezTo>
                  <a:close/>
                  <a:moveTo>
                    <a:pt x="3168" y="1"/>
                  </a:moveTo>
                  <a:cubicBezTo>
                    <a:pt x="1648" y="1"/>
                    <a:pt x="508" y="1299"/>
                    <a:pt x="286" y="2597"/>
                  </a:cubicBezTo>
                  <a:cubicBezTo>
                    <a:pt x="1" y="4054"/>
                    <a:pt x="951" y="5448"/>
                    <a:pt x="2503" y="5796"/>
                  </a:cubicBezTo>
                  <a:cubicBezTo>
                    <a:pt x="2724" y="5859"/>
                    <a:pt x="2978" y="5891"/>
                    <a:pt x="3200" y="5891"/>
                  </a:cubicBezTo>
                  <a:cubicBezTo>
                    <a:pt x="4403" y="5891"/>
                    <a:pt x="5606" y="5258"/>
                    <a:pt x="6018" y="3991"/>
                  </a:cubicBezTo>
                  <a:cubicBezTo>
                    <a:pt x="6240" y="3104"/>
                    <a:pt x="6050" y="2059"/>
                    <a:pt x="5511" y="1204"/>
                  </a:cubicBezTo>
                  <a:cubicBezTo>
                    <a:pt x="5036" y="539"/>
                    <a:pt x="4340" y="159"/>
                    <a:pt x="3643" y="159"/>
                  </a:cubicBezTo>
                  <a:lnTo>
                    <a:pt x="3548" y="159"/>
                  </a:lnTo>
                  <a:cubicBezTo>
                    <a:pt x="3516" y="64"/>
                    <a:pt x="3453" y="1"/>
                    <a:pt x="3326" y="1"/>
                  </a:cubicBezTo>
                  <a:close/>
                </a:path>
              </a:pathLst>
            </a:custGeom>
            <a:solidFill>
              <a:srgbClr val="55555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401" name="Google Shape;401;p28"/>
            <p:cNvSpPr/>
            <p:nvPr/>
          </p:nvSpPr>
          <p:spPr>
            <a:xfrm>
              <a:off x="7681914" y="3995622"/>
              <a:ext cx="71359" cy="50382"/>
            </a:xfrm>
            <a:custGeom>
              <a:avLst/>
              <a:gdLst/>
              <a:ahLst/>
              <a:cxnLst/>
              <a:rect l="l" t="t" r="r" b="b"/>
              <a:pathLst>
                <a:path w="2218" h="1566" extrusionOk="0">
                  <a:moveTo>
                    <a:pt x="1508" y="0"/>
                  </a:moveTo>
                  <a:cubicBezTo>
                    <a:pt x="1201" y="0"/>
                    <a:pt x="887" y="92"/>
                    <a:pt x="634" y="267"/>
                  </a:cubicBezTo>
                  <a:cubicBezTo>
                    <a:pt x="222" y="489"/>
                    <a:pt x="0" y="901"/>
                    <a:pt x="0" y="1344"/>
                  </a:cubicBezTo>
                  <a:cubicBezTo>
                    <a:pt x="0" y="1439"/>
                    <a:pt x="64" y="1534"/>
                    <a:pt x="127" y="1566"/>
                  </a:cubicBezTo>
                  <a:lnTo>
                    <a:pt x="190" y="1566"/>
                  </a:lnTo>
                  <a:cubicBezTo>
                    <a:pt x="254" y="1566"/>
                    <a:pt x="349" y="1534"/>
                    <a:pt x="380" y="1407"/>
                  </a:cubicBezTo>
                  <a:cubicBezTo>
                    <a:pt x="475" y="1091"/>
                    <a:pt x="697" y="806"/>
                    <a:pt x="1014" y="647"/>
                  </a:cubicBezTo>
                  <a:cubicBezTo>
                    <a:pt x="1164" y="564"/>
                    <a:pt x="1324" y="524"/>
                    <a:pt x="1473" y="524"/>
                  </a:cubicBezTo>
                  <a:cubicBezTo>
                    <a:pt x="1607" y="524"/>
                    <a:pt x="1733" y="556"/>
                    <a:pt x="1837" y="616"/>
                  </a:cubicBezTo>
                  <a:cubicBezTo>
                    <a:pt x="1876" y="639"/>
                    <a:pt x="1913" y="649"/>
                    <a:pt x="1947" y="649"/>
                  </a:cubicBezTo>
                  <a:cubicBezTo>
                    <a:pt x="2052" y="649"/>
                    <a:pt x="2130" y="553"/>
                    <a:pt x="2154" y="457"/>
                  </a:cubicBezTo>
                  <a:lnTo>
                    <a:pt x="2154" y="394"/>
                  </a:lnTo>
                  <a:cubicBezTo>
                    <a:pt x="2217" y="267"/>
                    <a:pt x="2154" y="141"/>
                    <a:pt x="2059" y="109"/>
                  </a:cubicBezTo>
                  <a:cubicBezTo>
                    <a:pt x="1889" y="36"/>
                    <a:pt x="1699" y="0"/>
                    <a:pt x="1508" y="0"/>
                  </a:cubicBezTo>
                  <a:close/>
                </a:path>
              </a:pathLst>
            </a:custGeom>
            <a:solidFill>
              <a:srgbClr val="55555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402" name="Google Shape;402;p28"/>
            <p:cNvSpPr/>
            <p:nvPr/>
          </p:nvSpPr>
          <p:spPr>
            <a:xfrm>
              <a:off x="7694365" y="4290737"/>
              <a:ext cx="181163" cy="147768"/>
            </a:xfrm>
            <a:custGeom>
              <a:avLst/>
              <a:gdLst/>
              <a:ahLst/>
              <a:cxnLst/>
              <a:rect l="l" t="t" r="r" b="b"/>
              <a:pathLst>
                <a:path w="5631" h="4593" extrusionOk="0">
                  <a:moveTo>
                    <a:pt x="3337" y="651"/>
                  </a:moveTo>
                  <a:cubicBezTo>
                    <a:pt x="3934" y="651"/>
                    <a:pt x="4529" y="1049"/>
                    <a:pt x="4744" y="1608"/>
                  </a:cubicBezTo>
                  <a:cubicBezTo>
                    <a:pt x="4803" y="1765"/>
                    <a:pt x="4668" y="1873"/>
                    <a:pt x="4541" y="1873"/>
                  </a:cubicBezTo>
                  <a:cubicBezTo>
                    <a:pt x="4463" y="1873"/>
                    <a:pt x="4388" y="1832"/>
                    <a:pt x="4364" y="1735"/>
                  </a:cubicBezTo>
                  <a:cubicBezTo>
                    <a:pt x="4173" y="1289"/>
                    <a:pt x="3754" y="1057"/>
                    <a:pt x="3318" y="1057"/>
                  </a:cubicBezTo>
                  <a:cubicBezTo>
                    <a:pt x="3103" y="1057"/>
                    <a:pt x="2884" y="1113"/>
                    <a:pt x="2685" y="1228"/>
                  </a:cubicBezTo>
                  <a:cubicBezTo>
                    <a:pt x="2666" y="1236"/>
                    <a:pt x="2647" y="1240"/>
                    <a:pt x="2628" y="1240"/>
                  </a:cubicBezTo>
                  <a:cubicBezTo>
                    <a:pt x="2493" y="1240"/>
                    <a:pt x="2388" y="1055"/>
                    <a:pt x="2527" y="943"/>
                  </a:cubicBezTo>
                  <a:cubicBezTo>
                    <a:pt x="2771" y="740"/>
                    <a:pt x="3054" y="651"/>
                    <a:pt x="3337" y="651"/>
                  </a:cubicBezTo>
                  <a:close/>
                  <a:moveTo>
                    <a:pt x="3148" y="1"/>
                  </a:moveTo>
                  <a:cubicBezTo>
                    <a:pt x="1515" y="1"/>
                    <a:pt x="1" y="1442"/>
                    <a:pt x="1039" y="3287"/>
                  </a:cubicBezTo>
                  <a:cubicBezTo>
                    <a:pt x="1443" y="4051"/>
                    <a:pt x="2247" y="4592"/>
                    <a:pt x="3088" y="4592"/>
                  </a:cubicBezTo>
                  <a:cubicBezTo>
                    <a:pt x="3431" y="4592"/>
                    <a:pt x="3780" y="4502"/>
                    <a:pt x="4110" y="4300"/>
                  </a:cubicBezTo>
                  <a:cubicBezTo>
                    <a:pt x="5377" y="3509"/>
                    <a:pt x="5631" y="2020"/>
                    <a:pt x="5155" y="753"/>
                  </a:cubicBezTo>
                  <a:lnTo>
                    <a:pt x="5155" y="722"/>
                  </a:lnTo>
                  <a:cubicBezTo>
                    <a:pt x="5130" y="730"/>
                    <a:pt x="5107" y="734"/>
                    <a:pt x="5085" y="734"/>
                  </a:cubicBezTo>
                  <a:cubicBezTo>
                    <a:pt x="5024" y="734"/>
                    <a:pt x="4972" y="705"/>
                    <a:pt x="4902" y="658"/>
                  </a:cubicBezTo>
                  <a:cubicBezTo>
                    <a:pt x="4385" y="202"/>
                    <a:pt x="3759" y="1"/>
                    <a:pt x="3148" y="1"/>
                  </a:cubicBezTo>
                  <a:close/>
                </a:path>
              </a:pathLst>
            </a:custGeom>
            <a:solidFill>
              <a:srgbClr val="5BC0C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403" name="Google Shape;403;p28"/>
            <p:cNvSpPr/>
            <p:nvPr/>
          </p:nvSpPr>
          <p:spPr>
            <a:xfrm>
              <a:off x="7686000" y="4267670"/>
              <a:ext cx="202783" cy="190493"/>
            </a:xfrm>
            <a:custGeom>
              <a:avLst/>
              <a:gdLst/>
              <a:ahLst/>
              <a:cxnLst/>
              <a:rect l="l" t="t" r="r" b="b"/>
              <a:pathLst>
                <a:path w="6303" h="5921" extrusionOk="0">
                  <a:moveTo>
                    <a:pt x="3410" y="737"/>
                  </a:moveTo>
                  <a:cubicBezTo>
                    <a:pt x="3988" y="737"/>
                    <a:pt x="4587" y="923"/>
                    <a:pt x="5099" y="1375"/>
                  </a:cubicBezTo>
                  <a:cubicBezTo>
                    <a:pt x="5130" y="1439"/>
                    <a:pt x="5194" y="1470"/>
                    <a:pt x="5289" y="1470"/>
                  </a:cubicBezTo>
                  <a:cubicBezTo>
                    <a:pt x="5764" y="2610"/>
                    <a:pt x="5637" y="4194"/>
                    <a:pt x="4339" y="4986"/>
                  </a:cubicBezTo>
                  <a:cubicBezTo>
                    <a:pt x="4052" y="5170"/>
                    <a:pt x="3740" y="5274"/>
                    <a:pt x="3418" y="5274"/>
                  </a:cubicBezTo>
                  <a:cubicBezTo>
                    <a:pt x="3241" y="5274"/>
                    <a:pt x="3061" y="5243"/>
                    <a:pt x="2882" y="5176"/>
                  </a:cubicBezTo>
                  <a:cubicBezTo>
                    <a:pt x="2249" y="5017"/>
                    <a:pt x="1647" y="4574"/>
                    <a:pt x="1330" y="3972"/>
                  </a:cubicBezTo>
                  <a:cubicBezTo>
                    <a:pt x="760" y="2990"/>
                    <a:pt x="918" y="1977"/>
                    <a:pt x="1710" y="1312"/>
                  </a:cubicBezTo>
                  <a:cubicBezTo>
                    <a:pt x="2158" y="963"/>
                    <a:pt x="2772" y="737"/>
                    <a:pt x="3410" y="737"/>
                  </a:cubicBezTo>
                  <a:close/>
                  <a:moveTo>
                    <a:pt x="3444" y="0"/>
                  </a:moveTo>
                  <a:cubicBezTo>
                    <a:pt x="2806" y="0"/>
                    <a:pt x="2167" y="188"/>
                    <a:pt x="1647" y="520"/>
                  </a:cubicBezTo>
                  <a:cubicBezTo>
                    <a:pt x="380" y="1312"/>
                    <a:pt x="0" y="2927"/>
                    <a:pt x="792" y="4321"/>
                  </a:cubicBezTo>
                  <a:cubicBezTo>
                    <a:pt x="918" y="4511"/>
                    <a:pt x="1077" y="4701"/>
                    <a:pt x="1235" y="4922"/>
                  </a:cubicBezTo>
                  <a:cubicBezTo>
                    <a:pt x="1781" y="5512"/>
                    <a:pt x="2583" y="5921"/>
                    <a:pt x="3412" y="5921"/>
                  </a:cubicBezTo>
                  <a:cubicBezTo>
                    <a:pt x="3786" y="5921"/>
                    <a:pt x="4165" y="5838"/>
                    <a:pt x="4529" y="5651"/>
                  </a:cubicBezTo>
                  <a:cubicBezTo>
                    <a:pt x="5289" y="5239"/>
                    <a:pt x="5954" y="4352"/>
                    <a:pt x="6144" y="3402"/>
                  </a:cubicBezTo>
                  <a:cubicBezTo>
                    <a:pt x="6302" y="2610"/>
                    <a:pt x="6144" y="1850"/>
                    <a:pt x="5669" y="1312"/>
                  </a:cubicBezTo>
                  <a:lnTo>
                    <a:pt x="5637" y="1280"/>
                  </a:lnTo>
                  <a:cubicBezTo>
                    <a:pt x="5669" y="1185"/>
                    <a:pt x="5637" y="1059"/>
                    <a:pt x="5606" y="995"/>
                  </a:cubicBezTo>
                  <a:cubicBezTo>
                    <a:pt x="5542" y="964"/>
                    <a:pt x="5511" y="900"/>
                    <a:pt x="5511" y="869"/>
                  </a:cubicBezTo>
                  <a:cubicBezTo>
                    <a:pt x="4960" y="266"/>
                    <a:pt x="4203" y="0"/>
                    <a:pt x="3444" y="0"/>
                  </a:cubicBezTo>
                  <a:close/>
                </a:path>
              </a:pathLst>
            </a:custGeom>
            <a:solidFill>
              <a:srgbClr val="55555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404" name="Google Shape;404;p28"/>
            <p:cNvSpPr/>
            <p:nvPr/>
          </p:nvSpPr>
          <p:spPr>
            <a:xfrm>
              <a:off x="7770549" y="4309108"/>
              <a:ext cx="79498" cy="42918"/>
            </a:xfrm>
            <a:custGeom>
              <a:avLst/>
              <a:gdLst/>
              <a:ahLst/>
              <a:cxnLst/>
              <a:rect l="l" t="t" r="r" b="b"/>
              <a:pathLst>
                <a:path w="2471" h="1334" extrusionOk="0">
                  <a:moveTo>
                    <a:pt x="977" y="1"/>
                  </a:moveTo>
                  <a:cubicBezTo>
                    <a:pt x="668" y="1"/>
                    <a:pt x="374" y="107"/>
                    <a:pt x="127" y="309"/>
                  </a:cubicBezTo>
                  <a:cubicBezTo>
                    <a:pt x="1" y="372"/>
                    <a:pt x="32" y="499"/>
                    <a:pt x="96" y="562"/>
                  </a:cubicBezTo>
                  <a:lnTo>
                    <a:pt x="127" y="626"/>
                  </a:lnTo>
                  <a:cubicBezTo>
                    <a:pt x="150" y="648"/>
                    <a:pt x="220" y="670"/>
                    <a:pt x="281" y="670"/>
                  </a:cubicBezTo>
                  <a:cubicBezTo>
                    <a:pt x="306" y="670"/>
                    <a:pt x="330" y="667"/>
                    <a:pt x="349" y="657"/>
                  </a:cubicBezTo>
                  <a:cubicBezTo>
                    <a:pt x="527" y="558"/>
                    <a:pt x="755" y="509"/>
                    <a:pt x="978" y="509"/>
                  </a:cubicBezTo>
                  <a:cubicBezTo>
                    <a:pt x="1112" y="509"/>
                    <a:pt x="1244" y="527"/>
                    <a:pt x="1362" y="562"/>
                  </a:cubicBezTo>
                  <a:cubicBezTo>
                    <a:pt x="1616" y="689"/>
                    <a:pt x="1869" y="879"/>
                    <a:pt x="1932" y="1164"/>
                  </a:cubicBezTo>
                  <a:cubicBezTo>
                    <a:pt x="2006" y="1287"/>
                    <a:pt x="2118" y="1333"/>
                    <a:pt x="2223" y="1333"/>
                  </a:cubicBezTo>
                  <a:cubicBezTo>
                    <a:pt x="2254" y="1333"/>
                    <a:pt x="2284" y="1330"/>
                    <a:pt x="2312" y="1322"/>
                  </a:cubicBezTo>
                  <a:cubicBezTo>
                    <a:pt x="2344" y="1322"/>
                    <a:pt x="2344" y="1291"/>
                    <a:pt x="2376" y="1291"/>
                  </a:cubicBezTo>
                  <a:cubicBezTo>
                    <a:pt x="2407" y="1196"/>
                    <a:pt x="2471" y="1132"/>
                    <a:pt x="2407" y="1006"/>
                  </a:cubicBezTo>
                  <a:cubicBezTo>
                    <a:pt x="2249" y="562"/>
                    <a:pt x="1837" y="182"/>
                    <a:pt x="1362" y="56"/>
                  </a:cubicBezTo>
                  <a:cubicBezTo>
                    <a:pt x="1233" y="19"/>
                    <a:pt x="1104" y="1"/>
                    <a:pt x="977" y="1"/>
                  </a:cubicBezTo>
                  <a:close/>
                </a:path>
              </a:pathLst>
            </a:custGeom>
            <a:solidFill>
              <a:srgbClr val="55555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405" name="Google Shape;405;p28"/>
            <p:cNvSpPr/>
            <p:nvPr/>
          </p:nvSpPr>
          <p:spPr>
            <a:xfrm>
              <a:off x="6807731" y="4476950"/>
              <a:ext cx="451380" cy="769277"/>
            </a:xfrm>
            <a:custGeom>
              <a:avLst/>
              <a:gdLst/>
              <a:ahLst/>
              <a:cxnLst/>
              <a:rect l="l" t="t" r="r" b="b"/>
              <a:pathLst>
                <a:path w="14030" h="23911" extrusionOk="0">
                  <a:moveTo>
                    <a:pt x="13111" y="1"/>
                  </a:moveTo>
                  <a:cubicBezTo>
                    <a:pt x="9406" y="4023"/>
                    <a:pt x="5859" y="8298"/>
                    <a:pt x="2819" y="12858"/>
                  </a:cubicBezTo>
                  <a:cubicBezTo>
                    <a:pt x="1552" y="14790"/>
                    <a:pt x="0" y="17450"/>
                    <a:pt x="824" y="19825"/>
                  </a:cubicBezTo>
                  <a:cubicBezTo>
                    <a:pt x="1869" y="22802"/>
                    <a:pt x="5986" y="22992"/>
                    <a:pt x="8551" y="23467"/>
                  </a:cubicBezTo>
                  <a:cubicBezTo>
                    <a:pt x="9343" y="23626"/>
                    <a:pt x="10166" y="23752"/>
                    <a:pt x="10958" y="23911"/>
                  </a:cubicBezTo>
                  <a:lnTo>
                    <a:pt x="11116" y="22992"/>
                  </a:lnTo>
                  <a:cubicBezTo>
                    <a:pt x="8519" y="22517"/>
                    <a:pt x="4782" y="21757"/>
                    <a:pt x="3262" y="19097"/>
                  </a:cubicBezTo>
                  <a:cubicBezTo>
                    <a:pt x="1710" y="16468"/>
                    <a:pt x="4181" y="13808"/>
                    <a:pt x="5637" y="11750"/>
                  </a:cubicBezTo>
                  <a:cubicBezTo>
                    <a:pt x="8234" y="8013"/>
                    <a:pt x="10895" y="4149"/>
                    <a:pt x="14030" y="824"/>
                  </a:cubicBezTo>
                  <a:lnTo>
                    <a:pt x="13111" y="1"/>
                  </a:lnTo>
                  <a:close/>
                </a:path>
              </a:pathLst>
            </a:custGeom>
            <a:solidFill>
              <a:srgbClr val="D8EEF9"/>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406" name="Google Shape;406;p28"/>
            <p:cNvSpPr/>
            <p:nvPr/>
          </p:nvSpPr>
          <p:spPr>
            <a:xfrm>
              <a:off x="7765466" y="3680205"/>
              <a:ext cx="123317" cy="113537"/>
            </a:xfrm>
            <a:custGeom>
              <a:avLst/>
              <a:gdLst/>
              <a:ahLst/>
              <a:cxnLst/>
              <a:rect l="l" t="t" r="r" b="b"/>
              <a:pathLst>
                <a:path w="3833" h="3529" extrusionOk="0">
                  <a:moveTo>
                    <a:pt x="1804" y="633"/>
                  </a:moveTo>
                  <a:cubicBezTo>
                    <a:pt x="2736" y="633"/>
                    <a:pt x="3285" y="2065"/>
                    <a:pt x="2470" y="2597"/>
                  </a:cubicBezTo>
                  <a:cubicBezTo>
                    <a:pt x="2444" y="2613"/>
                    <a:pt x="2414" y="2620"/>
                    <a:pt x="2383" y="2620"/>
                  </a:cubicBezTo>
                  <a:cubicBezTo>
                    <a:pt x="2229" y="2620"/>
                    <a:pt x="2053" y="2444"/>
                    <a:pt x="2185" y="2312"/>
                  </a:cubicBezTo>
                  <a:cubicBezTo>
                    <a:pt x="2407" y="2122"/>
                    <a:pt x="2502" y="1837"/>
                    <a:pt x="2407" y="1521"/>
                  </a:cubicBezTo>
                  <a:cubicBezTo>
                    <a:pt x="2344" y="1204"/>
                    <a:pt x="2090" y="951"/>
                    <a:pt x="1774" y="919"/>
                  </a:cubicBezTo>
                  <a:cubicBezTo>
                    <a:pt x="1615" y="919"/>
                    <a:pt x="1615" y="634"/>
                    <a:pt x="1774" y="634"/>
                  </a:cubicBezTo>
                  <a:cubicBezTo>
                    <a:pt x="1784" y="634"/>
                    <a:pt x="1794" y="633"/>
                    <a:pt x="1804" y="633"/>
                  </a:cubicBezTo>
                  <a:close/>
                  <a:moveTo>
                    <a:pt x="1837" y="1"/>
                  </a:moveTo>
                  <a:cubicBezTo>
                    <a:pt x="1837" y="64"/>
                    <a:pt x="1774" y="64"/>
                    <a:pt x="1774" y="64"/>
                  </a:cubicBezTo>
                  <a:cubicBezTo>
                    <a:pt x="792" y="222"/>
                    <a:pt x="0" y="1172"/>
                    <a:pt x="190" y="2154"/>
                  </a:cubicBezTo>
                  <a:cubicBezTo>
                    <a:pt x="327" y="2948"/>
                    <a:pt x="1103" y="3529"/>
                    <a:pt x="1883" y="3529"/>
                  </a:cubicBezTo>
                  <a:cubicBezTo>
                    <a:pt x="2006" y="3529"/>
                    <a:pt x="2128" y="3514"/>
                    <a:pt x="2249" y="3484"/>
                  </a:cubicBezTo>
                  <a:cubicBezTo>
                    <a:pt x="3262" y="3294"/>
                    <a:pt x="3832" y="2122"/>
                    <a:pt x="3484" y="1172"/>
                  </a:cubicBezTo>
                  <a:cubicBezTo>
                    <a:pt x="3199" y="412"/>
                    <a:pt x="2502" y="64"/>
                    <a:pt x="1837" y="1"/>
                  </a:cubicBezTo>
                  <a:close/>
                </a:path>
              </a:pathLst>
            </a:custGeom>
            <a:solidFill>
              <a:srgbClr val="5BC0C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407" name="Google Shape;407;p28"/>
            <p:cNvSpPr/>
            <p:nvPr/>
          </p:nvSpPr>
          <p:spPr>
            <a:xfrm>
              <a:off x="7750184" y="3662897"/>
              <a:ext cx="151822" cy="147768"/>
            </a:xfrm>
            <a:custGeom>
              <a:avLst/>
              <a:gdLst/>
              <a:ahLst/>
              <a:cxnLst/>
              <a:rect l="l" t="t" r="r" b="b"/>
              <a:pathLst>
                <a:path w="4719" h="4593" extrusionOk="0">
                  <a:moveTo>
                    <a:pt x="2249" y="665"/>
                  </a:moveTo>
                  <a:cubicBezTo>
                    <a:pt x="2470" y="665"/>
                    <a:pt x="2660" y="697"/>
                    <a:pt x="2819" y="760"/>
                  </a:cubicBezTo>
                  <a:cubicBezTo>
                    <a:pt x="3325" y="919"/>
                    <a:pt x="3737" y="1267"/>
                    <a:pt x="3927" y="1742"/>
                  </a:cubicBezTo>
                  <a:cubicBezTo>
                    <a:pt x="3991" y="1964"/>
                    <a:pt x="4054" y="2217"/>
                    <a:pt x="3991" y="2439"/>
                  </a:cubicBezTo>
                  <a:cubicBezTo>
                    <a:pt x="3991" y="2565"/>
                    <a:pt x="3959" y="2692"/>
                    <a:pt x="3927" y="2819"/>
                  </a:cubicBezTo>
                  <a:cubicBezTo>
                    <a:pt x="3896" y="2945"/>
                    <a:pt x="3832" y="3040"/>
                    <a:pt x="3769" y="3167"/>
                  </a:cubicBezTo>
                  <a:cubicBezTo>
                    <a:pt x="3516" y="3610"/>
                    <a:pt x="3135" y="3927"/>
                    <a:pt x="2692" y="3991"/>
                  </a:cubicBezTo>
                  <a:cubicBezTo>
                    <a:pt x="2597" y="4014"/>
                    <a:pt x="2496" y="4026"/>
                    <a:pt x="2392" y="4026"/>
                  </a:cubicBezTo>
                  <a:cubicBezTo>
                    <a:pt x="2079" y="4026"/>
                    <a:pt x="1734" y="3919"/>
                    <a:pt x="1425" y="3705"/>
                  </a:cubicBezTo>
                  <a:cubicBezTo>
                    <a:pt x="1045" y="3484"/>
                    <a:pt x="792" y="3072"/>
                    <a:pt x="729" y="2692"/>
                  </a:cubicBezTo>
                  <a:cubicBezTo>
                    <a:pt x="634" y="2249"/>
                    <a:pt x="729" y="1805"/>
                    <a:pt x="982" y="1457"/>
                  </a:cubicBezTo>
                  <a:cubicBezTo>
                    <a:pt x="1267" y="1014"/>
                    <a:pt x="1742" y="760"/>
                    <a:pt x="2217" y="665"/>
                  </a:cubicBezTo>
                  <a:close/>
                  <a:moveTo>
                    <a:pt x="2245" y="0"/>
                  </a:moveTo>
                  <a:cubicBezTo>
                    <a:pt x="1940" y="0"/>
                    <a:pt x="1647" y="64"/>
                    <a:pt x="1394" y="190"/>
                  </a:cubicBezTo>
                  <a:cubicBezTo>
                    <a:pt x="1299" y="222"/>
                    <a:pt x="1235" y="317"/>
                    <a:pt x="1235" y="380"/>
                  </a:cubicBezTo>
                  <a:cubicBezTo>
                    <a:pt x="1235" y="475"/>
                    <a:pt x="1235" y="507"/>
                    <a:pt x="1267" y="602"/>
                  </a:cubicBezTo>
                  <a:cubicBezTo>
                    <a:pt x="475" y="1014"/>
                    <a:pt x="0" y="1932"/>
                    <a:pt x="159" y="2819"/>
                  </a:cubicBezTo>
                  <a:cubicBezTo>
                    <a:pt x="254" y="3357"/>
                    <a:pt x="602" y="3864"/>
                    <a:pt x="1109" y="4181"/>
                  </a:cubicBezTo>
                  <a:cubicBezTo>
                    <a:pt x="1520" y="4466"/>
                    <a:pt x="1995" y="4592"/>
                    <a:pt x="2407" y="4592"/>
                  </a:cubicBezTo>
                  <a:cubicBezTo>
                    <a:pt x="2565" y="4592"/>
                    <a:pt x="2692" y="4592"/>
                    <a:pt x="2850" y="4561"/>
                  </a:cubicBezTo>
                  <a:cubicBezTo>
                    <a:pt x="3452" y="4434"/>
                    <a:pt x="3959" y="4022"/>
                    <a:pt x="4276" y="3484"/>
                  </a:cubicBezTo>
                  <a:cubicBezTo>
                    <a:pt x="4592" y="2945"/>
                    <a:pt x="4719" y="2249"/>
                    <a:pt x="4529" y="1647"/>
                  </a:cubicBezTo>
                  <a:cubicBezTo>
                    <a:pt x="4307" y="1014"/>
                    <a:pt x="3832" y="507"/>
                    <a:pt x="3167" y="190"/>
                  </a:cubicBezTo>
                  <a:cubicBezTo>
                    <a:pt x="2866" y="64"/>
                    <a:pt x="2550" y="0"/>
                    <a:pt x="2245" y="0"/>
                  </a:cubicBezTo>
                  <a:close/>
                </a:path>
              </a:pathLst>
            </a:custGeom>
            <a:solidFill>
              <a:srgbClr val="55555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408" name="Google Shape;408;p28"/>
            <p:cNvSpPr/>
            <p:nvPr/>
          </p:nvSpPr>
          <p:spPr>
            <a:xfrm>
              <a:off x="7817424" y="3699573"/>
              <a:ext cx="43851" cy="66243"/>
            </a:xfrm>
            <a:custGeom>
              <a:avLst/>
              <a:gdLst/>
              <a:ahLst/>
              <a:cxnLst/>
              <a:rect l="l" t="t" r="r" b="b"/>
              <a:pathLst>
                <a:path w="1363" h="2059" extrusionOk="0">
                  <a:moveTo>
                    <a:pt x="95" y="0"/>
                  </a:moveTo>
                  <a:lnTo>
                    <a:pt x="32" y="32"/>
                  </a:lnTo>
                  <a:lnTo>
                    <a:pt x="0" y="95"/>
                  </a:lnTo>
                  <a:lnTo>
                    <a:pt x="0" y="159"/>
                  </a:lnTo>
                  <a:cubicBezTo>
                    <a:pt x="0" y="254"/>
                    <a:pt x="32" y="349"/>
                    <a:pt x="159" y="349"/>
                  </a:cubicBezTo>
                  <a:cubicBezTo>
                    <a:pt x="444" y="412"/>
                    <a:pt x="665" y="602"/>
                    <a:pt x="760" y="919"/>
                  </a:cubicBezTo>
                  <a:cubicBezTo>
                    <a:pt x="792" y="982"/>
                    <a:pt x="792" y="1077"/>
                    <a:pt x="792" y="1109"/>
                  </a:cubicBezTo>
                  <a:cubicBezTo>
                    <a:pt x="792" y="1299"/>
                    <a:pt x="729" y="1520"/>
                    <a:pt x="570" y="1679"/>
                  </a:cubicBezTo>
                  <a:cubicBezTo>
                    <a:pt x="475" y="1742"/>
                    <a:pt x="475" y="1869"/>
                    <a:pt x="507" y="1932"/>
                  </a:cubicBezTo>
                  <a:cubicBezTo>
                    <a:pt x="570" y="2027"/>
                    <a:pt x="634" y="2059"/>
                    <a:pt x="729" y="2059"/>
                  </a:cubicBezTo>
                  <a:lnTo>
                    <a:pt x="887" y="2059"/>
                  </a:lnTo>
                  <a:cubicBezTo>
                    <a:pt x="1330" y="1805"/>
                    <a:pt x="1362" y="1267"/>
                    <a:pt x="1235" y="887"/>
                  </a:cubicBezTo>
                  <a:cubicBezTo>
                    <a:pt x="1109" y="444"/>
                    <a:pt x="729" y="0"/>
                    <a:pt x="222" y="0"/>
                  </a:cubicBezTo>
                  <a:close/>
                </a:path>
              </a:pathLst>
            </a:custGeom>
            <a:solidFill>
              <a:srgbClr val="55555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409" name="Google Shape;409;p28"/>
            <p:cNvSpPr/>
            <p:nvPr/>
          </p:nvSpPr>
          <p:spPr>
            <a:xfrm>
              <a:off x="4020105" y="3641052"/>
              <a:ext cx="592006" cy="1710161"/>
            </a:xfrm>
            <a:custGeom>
              <a:avLst/>
              <a:gdLst/>
              <a:ahLst/>
              <a:cxnLst/>
              <a:rect l="l" t="t" r="r" b="b"/>
              <a:pathLst>
                <a:path w="18401" h="53156" extrusionOk="0">
                  <a:moveTo>
                    <a:pt x="4559" y="603"/>
                  </a:moveTo>
                  <a:cubicBezTo>
                    <a:pt x="5244" y="603"/>
                    <a:pt x="5949" y="714"/>
                    <a:pt x="6620" y="838"/>
                  </a:cubicBezTo>
                  <a:cubicBezTo>
                    <a:pt x="6525" y="964"/>
                    <a:pt x="6620" y="1123"/>
                    <a:pt x="6715" y="1123"/>
                  </a:cubicBezTo>
                  <a:cubicBezTo>
                    <a:pt x="8995" y="1123"/>
                    <a:pt x="11212" y="806"/>
                    <a:pt x="13460" y="679"/>
                  </a:cubicBezTo>
                  <a:cubicBezTo>
                    <a:pt x="13560" y="675"/>
                    <a:pt x="13659" y="673"/>
                    <a:pt x="13759" y="673"/>
                  </a:cubicBezTo>
                  <a:cubicBezTo>
                    <a:pt x="15246" y="673"/>
                    <a:pt x="16714" y="1141"/>
                    <a:pt x="17070" y="2833"/>
                  </a:cubicBezTo>
                  <a:cubicBezTo>
                    <a:pt x="17387" y="4321"/>
                    <a:pt x="16785" y="5778"/>
                    <a:pt x="15392" y="6538"/>
                  </a:cubicBezTo>
                  <a:cubicBezTo>
                    <a:pt x="15138" y="6679"/>
                    <a:pt x="15286" y="7096"/>
                    <a:pt x="15545" y="7096"/>
                  </a:cubicBezTo>
                  <a:cubicBezTo>
                    <a:pt x="15577" y="7096"/>
                    <a:pt x="15611" y="7090"/>
                    <a:pt x="15645" y="7076"/>
                  </a:cubicBezTo>
                  <a:cubicBezTo>
                    <a:pt x="15655" y="7066"/>
                    <a:pt x="15665" y="7060"/>
                    <a:pt x="15675" y="7054"/>
                  </a:cubicBezTo>
                  <a:lnTo>
                    <a:pt x="15675" y="7054"/>
                  </a:lnTo>
                  <a:cubicBezTo>
                    <a:pt x="15617" y="7110"/>
                    <a:pt x="15582" y="7211"/>
                    <a:pt x="15582" y="7330"/>
                  </a:cubicBezTo>
                  <a:cubicBezTo>
                    <a:pt x="15677" y="15405"/>
                    <a:pt x="15804" y="23513"/>
                    <a:pt x="15867" y="31620"/>
                  </a:cubicBezTo>
                  <a:cubicBezTo>
                    <a:pt x="15899" y="35863"/>
                    <a:pt x="15962" y="40075"/>
                    <a:pt x="15994" y="44256"/>
                  </a:cubicBezTo>
                  <a:cubicBezTo>
                    <a:pt x="15994" y="46567"/>
                    <a:pt x="16215" y="49323"/>
                    <a:pt x="14442" y="51064"/>
                  </a:cubicBezTo>
                  <a:cubicBezTo>
                    <a:pt x="13438" y="52046"/>
                    <a:pt x="12039" y="52501"/>
                    <a:pt x="10661" y="52501"/>
                  </a:cubicBezTo>
                  <a:cubicBezTo>
                    <a:pt x="10126" y="52501"/>
                    <a:pt x="9594" y="52432"/>
                    <a:pt x="9090" y="52300"/>
                  </a:cubicBezTo>
                  <a:cubicBezTo>
                    <a:pt x="381" y="50083"/>
                    <a:pt x="3073" y="36782"/>
                    <a:pt x="3231" y="30416"/>
                  </a:cubicBezTo>
                  <a:cubicBezTo>
                    <a:pt x="3453" y="22531"/>
                    <a:pt x="3516" y="14329"/>
                    <a:pt x="2756" y="6475"/>
                  </a:cubicBezTo>
                  <a:lnTo>
                    <a:pt x="2756" y="6475"/>
                  </a:lnTo>
                  <a:cubicBezTo>
                    <a:pt x="2978" y="6538"/>
                    <a:pt x="3231" y="6570"/>
                    <a:pt x="3484" y="6633"/>
                  </a:cubicBezTo>
                  <a:cubicBezTo>
                    <a:pt x="3493" y="6634"/>
                    <a:pt x="3501" y="6635"/>
                    <a:pt x="3508" y="6635"/>
                  </a:cubicBezTo>
                  <a:cubicBezTo>
                    <a:pt x="3677" y="6635"/>
                    <a:pt x="3698" y="6314"/>
                    <a:pt x="3516" y="6253"/>
                  </a:cubicBezTo>
                  <a:cubicBezTo>
                    <a:pt x="3199" y="6190"/>
                    <a:pt x="2914" y="6063"/>
                    <a:pt x="2693" y="5905"/>
                  </a:cubicBezTo>
                  <a:lnTo>
                    <a:pt x="2693" y="5746"/>
                  </a:lnTo>
                  <a:cubicBezTo>
                    <a:pt x="2693" y="5642"/>
                    <a:pt x="2616" y="5595"/>
                    <a:pt x="2536" y="5595"/>
                  </a:cubicBezTo>
                  <a:cubicBezTo>
                    <a:pt x="2471" y="5595"/>
                    <a:pt x="2404" y="5626"/>
                    <a:pt x="2376" y="5683"/>
                  </a:cubicBezTo>
                  <a:cubicBezTo>
                    <a:pt x="1014" y="4638"/>
                    <a:pt x="602" y="2706"/>
                    <a:pt x="2091" y="1408"/>
                  </a:cubicBezTo>
                  <a:cubicBezTo>
                    <a:pt x="2793" y="796"/>
                    <a:pt x="3658" y="603"/>
                    <a:pt x="4559" y="603"/>
                  </a:cubicBezTo>
                  <a:close/>
                  <a:moveTo>
                    <a:pt x="14442" y="0"/>
                  </a:moveTo>
                  <a:cubicBezTo>
                    <a:pt x="14295" y="0"/>
                    <a:pt x="14147" y="5"/>
                    <a:pt x="13999" y="14"/>
                  </a:cubicBezTo>
                  <a:cubicBezTo>
                    <a:pt x="11877" y="78"/>
                    <a:pt x="9692" y="268"/>
                    <a:pt x="7570" y="584"/>
                  </a:cubicBezTo>
                  <a:cubicBezTo>
                    <a:pt x="7506" y="553"/>
                    <a:pt x="7475" y="521"/>
                    <a:pt x="7411" y="489"/>
                  </a:cubicBezTo>
                  <a:cubicBezTo>
                    <a:pt x="6495" y="235"/>
                    <a:pt x="5425" y="16"/>
                    <a:pt x="4399" y="16"/>
                  </a:cubicBezTo>
                  <a:cubicBezTo>
                    <a:pt x="2872" y="16"/>
                    <a:pt x="1443" y="500"/>
                    <a:pt x="761" y="2073"/>
                  </a:cubicBezTo>
                  <a:cubicBezTo>
                    <a:pt x="1" y="3719"/>
                    <a:pt x="792" y="5556"/>
                    <a:pt x="2249" y="6253"/>
                  </a:cubicBezTo>
                  <a:cubicBezTo>
                    <a:pt x="2028" y="13822"/>
                    <a:pt x="2661" y="21454"/>
                    <a:pt x="2503" y="29023"/>
                  </a:cubicBezTo>
                  <a:cubicBezTo>
                    <a:pt x="2408" y="32886"/>
                    <a:pt x="2059" y="36750"/>
                    <a:pt x="2059" y="40614"/>
                  </a:cubicBezTo>
                  <a:cubicBezTo>
                    <a:pt x="2059" y="43496"/>
                    <a:pt x="2439" y="46441"/>
                    <a:pt x="3959" y="48974"/>
                  </a:cubicBezTo>
                  <a:cubicBezTo>
                    <a:pt x="5387" y="51375"/>
                    <a:pt x="8070" y="53155"/>
                    <a:pt x="10777" y="53155"/>
                  </a:cubicBezTo>
                  <a:cubicBezTo>
                    <a:pt x="12035" y="53155"/>
                    <a:pt x="13297" y="52771"/>
                    <a:pt x="14442" y="51888"/>
                  </a:cubicBezTo>
                  <a:cubicBezTo>
                    <a:pt x="16437" y="50368"/>
                    <a:pt x="16659" y="47834"/>
                    <a:pt x="16659" y="45491"/>
                  </a:cubicBezTo>
                  <a:cubicBezTo>
                    <a:pt x="16659" y="41595"/>
                    <a:pt x="16595" y="37732"/>
                    <a:pt x="16532" y="33837"/>
                  </a:cubicBezTo>
                  <a:cubicBezTo>
                    <a:pt x="16469" y="25033"/>
                    <a:pt x="16374" y="16165"/>
                    <a:pt x="16279" y="7298"/>
                  </a:cubicBezTo>
                  <a:cubicBezTo>
                    <a:pt x="16279" y="7076"/>
                    <a:pt x="16106" y="6950"/>
                    <a:pt x="15940" y="6950"/>
                  </a:cubicBezTo>
                  <a:cubicBezTo>
                    <a:pt x="15892" y="6950"/>
                    <a:pt x="15846" y="6960"/>
                    <a:pt x="15804" y="6981"/>
                  </a:cubicBezTo>
                  <a:cubicBezTo>
                    <a:pt x="17894" y="5936"/>
                    <a:pt x="18401" y="2769"/>
                    <a:pt x="16849" y="964"/>
                  </a:cubicBezTo>
                  <a:cubicBezTo>
                    <a:pt x="16221" y="200"/>
                    <a:pt x="15358" y="0"/>
                    <a:pt x="14442" y="0"/>
                  </a:cubicBezTo>
                  <a:close/>
                </a:path>
              </a:pathLst>
            </a:custGeom>
            <a:solidFill>
              <a:srgbClr val="55555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410" name="Google Shape;410;p28"/>
            <p:cNvSpPr/>
            <p:nvPr/>
          </p:nvSpPr>
          <p:spPr>
            <a:xfrm>
              <a:off x="4031333" y="3659004"/>
              <a:ext cx="548187" cy="1670139"/>
            </a:xfrm>
            <a:custGeom>
              <a:avLst/>
              <a:gdLst/>
              <a:ahLst/>
              <a:cxnLst/>
              <a:rect l="l" t="t" r="r" b="b"/>
              <a:pathLst>
                <a:path w="17039" h="51912" extrusionOk="0">
                  <a:moveTo>
                    <a:pt x="3338" y="2476"/>
                  </a:moveTo>
                  <a:cubicBezTo>
                    <a:pt x="3372" y="2476"/>
                    <a:pt x="3410" y="2483"/>
                    <a:pt x="3452" y="2496"/>
                  </a:cubicBezTo>
                  <a:cubicBezTo>
                    <a:pt x="5223" y="3055"/>
                    <a:pt x="6937" y="3324"/>
                    <a:pt x="8652" y="3324"/>
                  </a:cubicBezTo>
                  <a:cubicBezTo>
                    <a:pt x="10342" y="3324"/>
                    <a:pt x="12032" y="3063"/>
                    <a:pt x="13776" y="2560"/>
                  </a:cubicBezTo>
                  <a:cubicBezTo>
                    <a:pt x="13806" y="2553"/>
                    <a:pt x="13835" y="2550"/>
                    <a:pt x="13862" y="2550"/>
                  </a:cubicBezTo>
                  <a:cubicBezTo>
                    <a:pt x="14208" y="2550"/>
                    <a:pt x="14316" y="3076"/>
                    <a:pt x="13935" y="3193"/>
                  </a:cubicBezTo>
                  <a:cubicBezTo>
                    <a:pt x="12321" y="3796"/>
                    <a:pt x="10592" y="4098"/>
                    <a:pt x="8862" y="4098"/>
                  </a:cubicBezTo>
                  <a:cubicBezTo>
                    <a:pt x="6958" y="4098"/>
                    <a:pt x="5052" y="3733"/>
                    <a:pt x="3294" y="3003"/>
                  </a:cubicBezTo>
                  <a:cubicBezTo>
                    <a:pt x="3012" y="2890"/>
                    <a:pt x="3056" y="2476"/>
                    <a:pt x="3338" y="2476"/>
                  </a:cubicBezTo>
                  <a:close/>
                  <a:moveTo>
                    <a:pt x="15391" y="6455"/>
                  </a:moveTo>
                  <a:cubicBezTo>
                    <a:pt x="15377" y="6462"/>
                    <a:pt x="15362" y="6474"/>
                    <a:pt x="15346" y="6489"/>
                  </a:cubicBezTo>
                  <a:lnTo>
                    <a:pt x="15346" y="6489"/>
                  </a:lnTo>
                  <a:cubicBezTo>
                    <a:pt x="15361" y="6478"/>
                    <a:pt x="15376" y="6470"/>
                    <a:pt x="15391" y="6455"/>
                  </a:cubicBezTo>
                  <a:close/>
                  <a:moveTo>
                    <a:pt x="15346" y="6489"/>
                  </a:moveTo>
                  <a:cubicBezTo>
                    <a:pt x="15330" y="6501"/>
                    <a:pt x="15313" y="6516"/>
                    <a:pt x="15297" y="6548"/>
                  </a:cubicBezTo>
                  <a:lnTo>
                    <a:pt x="15297" y="6548"/>
                  </a:lnTo>
                  <a:cubicBezTo>
                    <a:pt x="15313" y="6525"/>
                    <a:pt x="15329" y="6505"/>
                    <a:pt x="15346" y="6489"/>
                  </a:cubicBezTo>
                  <a:close/>
                  <a:moveTo>
                    <a:pt x="15297" y="6548"/>
                  </a:moveTo>
                  <a:lnTo>
                    <a:pt x="15297" y="6548"/>
                  </a:lnTo>
                  <a:cubicBezTo>
                    <a:pt x="15297" y="6549"/>
                    <a:pt x="15296" y="6549"/>
                    <a:pt x="15296" y="6550"/>
                  </a:cubicBezTo>
                  <a:lnTo>
                    <a:pt x="15296" y="6550"/>
                  </a:lnTo>
                  <a:cubicBezTo>
                    <a:pt x="15296" y="6550"/>
                    <a:pt x="15296" y="6550"/>
                    <a:pt x="15296" y="6550"/>
                  </a:cubicBezTo>
                  <a:cubicBezTo>
                    <a:pt x="15297" y="6549"/>
                    <a:pt x="15297" y="6549"/>
                    <a:pt x="15297" y="6548"/>
                  </a:cubicBezTo>
                  <a:close/>
                  <a:moveTo>
                    <a:pt x="6897" y="10829"/>
                  </a:moveTo>
                  <a:cubicBezTo>
                    <a:pt x="7122" y="10829"/>
                    <a:pt x="7359" y="10886"/>
                    <a:pt x="7601" y="11015"/>
                  </a:cubicBezTo>
                  <a:cubicBezTo>
                    <a:pt x="8867" y="11237"/>
                    <a:pt x="10134" y="11965"/>
                    <a:pt x="10324" y="13295"/>
                  </a:cubicBezTo>
                  <a:cubicBezTo>
                    <a:pt x="10570" y="14798"/>
                    <a:pt x="9152" y="16182"/>
                    <a:pt x="7711" y="16182"/>
                  </a:cubicBezTo>
                  <a:cubicBezTo>
                    <a:pt x="7663" y="16182"/>
                    <a:pt x="7616" y="16180"/>
                    <a:pt x="7569" y="16177"/>
                  </a:cubicBezTo>
                  <a:cubicBezTo>
                    <a:pt x="6017" y="16082"/>
                    <a:pt x="5004" y="14531"/>
                    <a:pt x="5036" y="13105"/>
                  </a:cubicBezTo>
                  <a:cubicBezTo>
                    <a:pt x="5036" y="12063"/>
                    <a:pt x="5850" y="10829"/>
                    <a:pt x="6897" y="10829"/>
                  </a:cubicBezTo>
                  <a:close/>
                  <a:moveTo>
                    <a:pt x="10259" y="19792"/>
                  </a:moveTo>
                  <a:cubicBezTo>
                    <a:pt x="10649" y="19792"/>
                    <a:pt x="11044" y="19894"/>
                    <a:pt x="11401" y="20104"/>
                  </a:cubicBezTo>
                  <a:cubicBezTo>
                    <a:pt x="11520" y="20134"/>
                    <a:pt x="11443" y="20360"/>
                    <a:pt x="11301" y="20360"/>
                  </a:cubicBezTo>
                  <a:cubicBezTo>
                    <a:pt x="11293" y="20360"/>
                    <a:pt x="11284" y="20360"/>
                    <a:pt x="11274" y="20358"/>
                  </a:cubicBezTo>
                  <a:lnTo>
                    <a:pt x="11274" y="20358"/>
                  </a:lnTo>
                  <a:cubicBezTo>
                    <a:pt x="12034" y="20769"/>
                    <a:pt x="12478" y="21783"/>
                    <a:pt x="12193" y="22638"/>
                  </a:cubicBezTo>
                  <a:cubicBezTo>
                    <a:pt x="11915" y="23521"/>
                    <a:pt x="10975" y="24082"/>
                    <a:pt x="10060" y="24082"/>
                  </a:cubicBezTo>
                  <a:cubicBezTo>
                    <a:pt x="9826" y="24082"/>
                    <a:pt x="9593" y="24045"/>
                    <a:pt x="9374" y="23968"/>
                  </a:cubicBezTo>
                  <a:cubicBezTo>
                    <a:pt x="8266" y="23525"/>
                    <a:pt x="7791" y="22068"/>
                    <a:pt x="8329" y="20991"/>
                  </a:cubicBezTo>
                  <a:cubicBezTo>
                    <a:pt x="8710" y="20208"/>
                    <a:pt x="9474" y="19792"/>
                    <a:pt x="10259" y="19792"/>
                  </a:cubicBezTo>
                  <a:close/>
                  <a:moveTo>
                    <a:pt x="9019" y="28207"/>
                  </a:moveTo>
                  <a:cubicBezTo>
                    <a:pt x="10639" y="28207"/>
                    <a:pt x="12261" y="28548"/>
                    <a:pt x="13776" y="29225"/>
                  </a:cubicBezTo>
                  <a:cubicBezTo>
                    <a:pt x="13903" y="29257"/>
                    <a:pt x="13935" y="29383"/>
                    <a:pt x="13903" y="29478"/>
                  </a:cubicBezTo>
                  <a:cubicBezTo>
                    <a:pt x="14061" y="29478"/>
                    <a:pt x="14220" y="29573"/>
                    <a:pt x="14220" y="29763"/>
                  </a:cubicBezTo>
                  <a:cubicBezTo>
                    <a:pt x="14600" y="34799"/>
                    <a:pt x="15201" y="40119"/>
                    <a:pt x="14821" y="45123"/>
                  </a:cubicBezTo>
                  <a:cubicBezTo>
                    <a:pt x="14608" y="47708"/>
                    <a:pt x="13198" y="49884"/>
                    <a:pt x="10562" y="49884"/>
                  </a:cubicBezTo>
                  <a:cubicBezTo>
                    <a:pt x="10453" y="49884"/>
                    <a:pt x="10342" y="49881"/>
                    <a:pt x="10229" y="49873"/>
                  </a:cubicBezTo>
                  <a:cubicBezTo>
                    <a:pt x="7062" y="49683"/>
                    <a:pt x="4877" y="46579"/>
                    <a:pt x="4275" y="43729"/>
                  </a:cubicBezTo>
                  <a:cubicBezTo>
                    <a:pt x="3800" y="41512"/>
                    <a:pt x="3990" y="39106"/>
                    <a:pt x="4054" y="36857"/>
                  </a:cubicBezTo>
                  <a:cubicBezTo>
                    <a:pt x="4085" y="34355"/>
                    <a:pt x="4085" y="31822"/>
                    <a:pt x="4212" y="29320"/>
                  </a:cubicBezTo>
                  <a:cubicBezTo>
                    <a:pt x="4212" y="29251"/>
                    <a:pt x="4261" y="29199"/>
                    <a:pt x="4325" y="29199"/>
                  </a:cubicBezTo>
                  <a:cubicBezTo>
                    <a:pt x="4349" y="29199"/>
                    <a:pt x="4376" y="29207"/>
                    <a:pt x="4402" y="29225"/>
                  </a:cubicBezTo>
                  <a:cubicBezTo>
                    <a:pt x="4402" y="29225"/>
                    <a:pt x="4402" y="29162"/>
                    <a:pt x="4434" y="29162"/>
                  </a:cubicBezTo>
                  <a:cubicBezTo>
                    <a:pt x="5895" y="28524"/>
                    <a:pt x="7456" y="28207"/>
                    <a:pt x="9019" y="28207"/>
                  </a:cubicBezTo>
                  <a:close/>
                  <a:moveTo>
                    <a:pt x="4114" y="1"/>
                  </a:moveTo>
                  <a:cubicBezTo>
                    <a:pt x="3232" y="1"/>
                    <a:pt x="2378" y="188"/>
                    <a:pt x="1710" y="786"/>
                  </a:cubicBezTo>
                  <a:cubicBezTo>
                    <a:pt x="190" y="2148"/>
                    <a:pt x="665" y="4048"/>
                    <a:pt x="1964" y="5062"/>
                  </a:cubicBezTo>
                  <a:cubicBezTo>
                    <a:pt x="2003" y="4996"/>
                    <a:pt x="2065" y="4963"/>
                    <a:pt x="2123" y="4963"/>
                  </a:cubicBezTo>
                  <a:cubicBezTo>
                    <a:pt x="2205" y="4963"/>
                    <a:pt x="2280" y="5027"/>
                    <a:pt x="2280" y="5157"/>
                  </a:cubicBezTo>
                  <a:lnTo>
                    <a:pt x="2280" y="5315"/>
                  </a:lnTo>
                  <a:cubicBezTo>
                    <a:pt x="2534" y="5473"/>
                    <a:pt x="2819" y="5600"/>
                    <a:pt x="3135" y="5663"/>
                  </a:cubicBezTo>
                  <a:cubicBezTo>
                    <a:pt x="3325" y="5695"/>
                    <a:pt x="3294" y="6012"/>
                    <a:pt x="3072" y="6012"/>
                  </a:cubicBezTo>
                  <a:cubicBezTo>
                    <a:pt x="2850" y="5980"/>
                    <a:pt x="2597" y="5948"/>
                    <a:pt x="2375" y="5853"/>
                  </a:cubicBezTo>
                  <a:lnTo>
                    <a:pt x="2375" y="5853"/>
                  </a:lnTo>
                  <a:cubicBezTo>
                    <a:pt x="3135" y="13739"/>
                    <a:pt x="3040" y="21941"/>
                    <a:pt x="2850" y="29827"/>
                  </a:cubicBezTo>
                  <a:cubicBezTo>
                    <a:pt x="2692" y="36192"/>
                    <a:pt x="0" y="49493"/>
                    <a:pt x="8709" y="51710"/>
                  </a:cubicBezTo>
                  <a:cubicBezTo>
                    <a:pt x="9214" y="51843"/>
                    <a:pt x="9748" y="51911"/>
                    <a:pt x="10286" y="51911"/>
                  </a:cubicBezTo>
                  <a:cubicBezTo>
                    <a:pt x="11674" y="51911"/>
                    <a:pt x="13089" y="51456"/>
                    <a:pt x="14093" y="50475"/>
                  </a:cubicBezTo>
                  <a:cubicBezTo>
                    <a:pt x="15866" y="48733"/>
                    <a:pt x="15676" y="45978"/>
                    <a:pt x="15645" y="43666"/>
                  </a:cubicBezTo>
                  <a:cubicBezTo>
                    <a:pt x="15581" y="39422"/>
                    <a:pt x="15550" y="35242"/>
                    <a:pt x="15518" y="31030"/>
                  </a:cubicBezTo>
                  <a:cubicBezTo>
                    <a:pt x="15391" y="22955"/>
                    <a:pt x="15328" y="14847"/>
                    <a:pt x="15233" y="6740"/>
                  </a:cubicBezTo>
                  <a:cubicBezTo>
                    <a:pt x="15233" y="6672"/>
                    <a:pt x="15261" y="6604"/>
                    <a:pt x="15296" y="6550"/>
                  </a:cubicBezTo>
                  <a:lnTo>
                    <a:pt x="15296" y="6550"/>
                  </a:lnTo>
                  <a:cubicBezTo>
                    <a:pt x="15269" y="6558"/>
                    <a:pt x="15243" y="6562"/>
                    <a:pt x="15218" y="6562"/>
                  </a:cubicBezTo>
                  <a:cubicBezTo>
                    <a:pt x="14946" y="6562"/>
                    <a:pt x="14782" y="6125"/>
                    <a:pt x="15043" y="5980"/>
                  </a:cubicBezTo>
                  <a:cubicBezTo>
                    <a:pt x="16405" y="5220"/>
                    <a:pt x="17038" y="3763"/>
                    <a:pt x="16721" y="2275"/>
                  </a:cubicBezTo>
                  <a:cubicBezTo>
                    <a:pt x="16364" y="577"/>
                    <a:pt x="14886" y="84"/>
                    <a:pt x="13342" y="84"/>
                  </a:cubicBezTo>
                  <a:cubicBezTo>
                    <a:pt x="13244" y="84"/>
                    <a:pt x="13146" y="86"/>
                    <a:pt x="13048" y="90"/>
                  </a:cubicBezTo>
                  <a:cubicBezTo>
                    <a:pt x="10799" y="185"/>
                    <a:pt x="8582" y="501"/>
                    <a:pt x="6334" y="501"/>
                  </a:cubicBezTo>
                  <a:cubicBezTo>
                    <a:pt x="6207" y="501"/>
                    <a:pt x="6144" y="311"/>
                    <a:pt x="6207" y="248"/>
                  </a:cubicBezTo>
                  <a:cubicBezTo>
                    <a:pt x="5545" y="121"/>
                    <a:pt x="4821" y="1"/>
                    <a:pt x="4114" y="1"/>
                  </a:cubicBezTo>
                  <a:close/>
                </a:path>
              </a:pathLst>
            </a:custGeom>
            <a:solidFill>
              <a:srgbClr val="D8EEF9"/>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411" name="Google Shape;411;p28"/>
            <p:cNvSpPr/>
            <p:nvPr/>
          </p:nvSpPr>
          <p:spPr>
            <a:xfrm>
              <a:off x="4151561" y="4565327"/>
              <a:ext cx="368858" cy="697564"/>
            </a:xfrm>
            <a:custGeom>
              <a:avLst/>
              <a:gdLst/>
              <a:ahLst/>
              <a:cxnLst/>
              <a:rect l="l" t="t" r="r" b="b"/>
              <a:pathLst>
                <a:path w="11465" h="21682" extrusionOk="0">
                  <a:moveTo>
                    <a:pt x="5106" y="691"/>
                  </a:moveTo>
                  <a:cubicBezTo>
                    <a:pt x="6659" y="691"/>
                    <a:pt x="8200" y="977"/>
                    <a:pt x="9786" y="1561"/>
                  </a:cubicBezTo>
                  <a:lnTo>
                    <a:pt x="9881" y="1561"/>
                  </a:lnTo>
                  <a:lnTo>
                    <a:pt x="9881" y="1592"/>
                  </a:lnTo>
                  <a:cubicBezTo>
                    <a:pt x="10166" y="4949"/>
                    <a:pt x="10356" y="8274"/>
                    <a:pt x="10451" y="11663"/>
                  </a:cubicBezTo>
                  <a:cubicBezTo>
                    <a:pt x="10510" y="14701"/>
                    <a:pt x="11228" y="21146"/>
                    <a:pt x="6925" y="21146"/>
                  </a:cubicBezTo>
                  <a:cubicBezTo>
                    <a:pt x="6608" y="21146"/>
                    <a:pt x="6264" y="21111"/>
                    <a:pt x="5891" y="21037"/>
                  </a:cubicBezTo>
                  <a:cubicBezTo>
                    <a:pt x="1615" y="20150"/>
                    <a:pt x="823" y="15305"/>
                    <a:pt x="823" y="11726"/>
                  </a:cubicBezTo>
                  <a:cubicBezTo>
                    <a:pt x="760" y="8274"/>
                    <a:pt x="855" y="4823"/>
                    <a:pt x="697" y="1371"/>
                  </a:cubicBezTo>
                  <a:lnTo>
                    <a:pt x="855" y="1371"/>
                  </a:lnTo>
                  <a:cubicBezTo>
                    <a:pt x="2308" y="921"/>
                    <a:pt x="3712" y="691"/>
                    <a:pt x="5106" y="691"/>
                  </a:cubicBezTo>
                  <a:close/>
                  <a:moveTo>
                    <a:pt x="5234" y="1"/>
                  </a:moveTo>
                  <a:cubicBezTo>
                    <a:pt x="3659" y="1"/>
                    <a:pt x="2088" y="318"/>
                    <a:pt x="633" y="959"/>
                  </a:cubicBezTo>
                  <a:lnTo>
                    <a:pt x="570" y="991"/>
                  </a:lnTo>
                  <a:cubicBezTo>
                    <a:pt x="555" y="983"/>
                    <a:pt x="537" y="979"/>
                    <a:pt x="517" y="979"/>
                  </a:cubicBezTo>
                  <a:cubicBezTo>
                    <a:pt x="454" y="979"/>
                    <a:pt x="380" y="1021"/>
                    <a:pt x="380" y="1117"/>
                  </a:cubicBezTo>
                  <a:cubicBezTo>
                    <a:pt x="222" y="3619"/>
                    <a:pt x="253" y="6153"/>
                    <a:pt x="222" y="8654"/>
                  </a:cubicBezTo>
                  <a:cubicBezTo>
                    <a:pt x="222" y="10903"/>
                    <a:pt x="0" y="13310"/>
                    <a:pt x="475" y="15527"/>
                  </a:cubicBezTo>
                  <a:cubicBezTo>
                    <a:pt x="1045" y="18377"/>
                    <a:pt x="3262" y="21480"/>
                    <a:pt x="6397" y="21670"/>
                  </a:cubicBezTo>
                  <a:cubicBezTo>
                    <a:pt x="6514" y="21678"/>
                    <a:pt x="6628" y="21682"/>
                    <a:pt x="6741" y="21682"/>
                  </a:cubicBezTo>
                  <a:cubicBezTo>
                    <a:pt x="9461" y="21682"/>
                    <a:pt x="10871" y="19507"/>
                    <a:pt x="11084" y="16952"/>
                  </a:cubicBezTo>
                  <a:cubicBezTo>
                    <a:pt x="11464" y="11916"/>
                    <a:pt x="10863" y="6628"/>
                    <a:pt x="10483" y="1592"/>
                  </a:cubicBezTo>
                  <a:cubicBezTo>
                    <a:pt x="10483" y="1402"/>
                    <a:pt x="10324" y="1307"/>
                    <a:pt x="10071" y="1276"/>
                  </a:cubicBezTo>
                  <a:cubicBezTo>
                    <a:pt x="10134" y="1149"/>
                    <a:pt x="10071" y="1054"/>
                    <a:pt x="9976" y="991"/>
                  </a:cubicBezTo>
                  <a:cubicBezTo>
                    <a:pt x="8469" y="333"/>
                    <a:pt x="6849" y="1"/>
                    <a:pt x="5234" y="1"/>
                  </a:cubicBezTo>
                  <a:close/>
                </a:path>
              </a:pathLst>
            </a:custGeom>
            <a:solidFill>
              <a:srgbClr val="55555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412" name="Google Shape;412;p28"/>
            <p:cNvSpPr/>
            <p:nvPr/>
          </p:nvSpPr>
          <p:spPr>
            <a:xfrm>
              <a:off x="4173952" y="4588588"/>
              <a:ext cx="338841" cy="657091"/>
            </a:xfrm>
            <a:custGeom>
              <a:avLst/>
              <a:gdLst/>
              <a:ahLst/>
              <a:cxnLst/>
              <a:rect l="l" t="t" r="r" b="b"/>
              <a:pathLst>
                <a:path w="10532" h="20424" extrusionOk="0">
                  <a:moveTo>
                    <a:pt x="3074" y="16112"/>
                  </a:moveTo>
                  <a:cubicBezTo>
                    <a:pt x="3112" y="16112"/>
                    <a:pt x="3149" y="16127"/>
                    <a:pt x="3168" y="16165"/>
                  </a:cubicBezTo>
                  <a:cubicBezTo>
                    <a:pt x="3833" y="17179"/>
                    <a:pt x="4751" y="17812"/>
                    <a:pt x="5955" y="18097"/>
                  </a:cubicBezTo>
                  <a:cubicBezTo>
                    <a:pt x="6184" y="18126"/>
                    <a:pt x="6128" y="18491"/>
                    <a:pt x="5905" y="18491"/>
                  </a:cubicBezTo>
                  <a:cubicBezTo>
                    <a:pt x="5881" y="18491"/>
                    <a:pt x="5855" y="18486"/>
                    <a:pt x="5828" y="18477"/>
                  </a:cubicBezTo>
                  <a:cubicBezTo>
                    <a:pt x="4624" y="18161"/>
                    <a:pt x="3516" y="17369"/>
                    <a:pt x="2946" y="16260"/>
                  </a:cubicBezTo>
                  <a:cubicBezTo>
                    <a:pt x="2880" y="16194"/>
                    <a:pt x="2983" y="16112"/>
                    <a:pt x="3074" y="16112"/>
                  </a:cubicBezTo>
                  <a:close/>
                  <a:moveTo>
                    <a:pt x="1685" y="15683"/>
                  </a:moveTo>
                  <a:cubicBezTo>
                    <a:pt x="1724" y="15683"/>
                    <a:pt x="1762" y="15703"/>
                    <a:pt x="1774" y="15754"/>
                  </a:cubicBezTo>
                  <a:cubicBezTo>
                    <a:pt x="2344" y="17179"/>
                    <a:pt x="3326" y="18097"/>
                    <a:pt x="4751" y="18699"/>
                  </a:cubicBezTo>
                  <a:cubicBezTo>
                    <a:pt x="4931" y="18759"/>
                    <a:pt x="4912" y="19018"/>
                    <a:pt x="4721" y="19018"/>
                  </a:cubicBezTo>
                  <a:cubicBezTo>
                    <a:pt x="4711" y="19018"/>
                    <a:pt x="4699" y="19017"/>
                    <a:pt x="4688" y="19016"/>
                  </a:cubicBezTo>
                  <a:cubicBezTo>
                    <a:pt x="3168" y="18604"/>
                    <a:pt x="1933" y="17242"/>
                    <a:pt x="1584" y="15785"/>
                  </a:cubicBezTo>
                  <a:cubicBezTo>
                    <a:pt x="1565" y="15728"/>
                    <a:pt x="1626" y="15683"/>
                    <a:pt x="1685" y="15683"/>
                  </a:cubicBezTo>
                  <a:close/>
                  <a:moveTo>
                    <a:pt x="4437" y="0"/>
                  </a:moveTo>
                  <a:cubicBezTo>
                    <a:pt x="3039" y="0"/>
                    <a:pt x="1627" y="230"/>
                    <a:pt x="159" y="679"/>
                  </a:cubicBezTo>
                  <a:cubicBezTo>
                    <a:pt x="127" y="695"/>
                    <a:pt x="96" y="703"/>
                    <a:pt x="68" y="703"/>
                  </a:cubicBezTo>
                  <a:cubicBezTo>
                    <a:pt x="40" y="703"/>
                    <a:pt x="17" y="695"/>
                    <a:pt x="1" y="679"/>
                  </a:cubicBezTo>
                  <a:lnTo>
                    <a:pt x="1" y="679"/>
                  </a:lnTo>
                  <a:cubicBezTo>
                    <a:pt x="159" y="4131"/>
                    <a:pt x="96" y="7615"/>
                    <a:pt x="127" y="11035"/>
                  </a:cubicBezTo>
                  <a:cubicBezTo>
                    <a:pt x="127" y="14582"/>
                    <a:pt x="919" y="19427"/>
                    <a:pt x="5195" y="20314"/>
                  </a:cubicBezTo>
                  <a:cubicBezTo>
                    <a:pt x="5571" y="20388"/>
                    <a:pt x="5918" y="20424"/>
                    <a:pt x="6237" y="20424"/>
                  </a:cubicBezTo>
                  <a:cubicBezTo>
                    <a:pt x="10531" y="20424"/>
                    <a:pt x="9814" y="14035"/>
                    <a:pt x="9755" y="10940"/>
                  </a:cubicBezTo>
                  <a:cubicBezTo>
                    <a:pt x="9628" y="7551"/>
                    <a:pt x="9438" y="4226"/>
                    <a:pt x="9185" y="901"/>
                  </a:cubicBezTo>
                  <a:lnTo>
                    <a:pt x="9185" y="869"/>
                  </a:lnTo>
                  <a:lnTo>
                    <a:pt x="9121" y="869"/>
                  </a:lnTo>
                  <a:cubicBezTo>
                    <a:pt x="7536" y="285"/>
                    <a:pt x="5995" y="0"/>
                    <a:pt x="4437" y="0"/>
                  </a:cubicBezTo>
                  <a:close/>
                </a:path>
              </a:pathLst>
            </a:custGeom>
            <a:solidFill>
              <a:srgbClr val="FFF8C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413" name="Google Shape;413;p28"/>
            <p:cNvSpPr/>
            <p:nvPr/>
          </p:nvSpPr>
          <p:spPr>
            <a:xfrm>
              <a:off x="4127142" y="3739692"/>
              <a:ext cx="362777" cy="52087"/>
            </a:xfrm>
            <a:custGeom>
              <a:avLst/>
              <a:gdLst/>
              <a:ahLst/>
              <a:cxnLst/>
              <a:rect l="l" t="t" r="r" b="b"/>
              <a:pathLst>
                <a:path w="11276" h="1619" extrusionOk="0">
                  <a:moveTo>
                    <a:pt x="333" y="1"/>
                  </a:moveTo>
                  <a:cubicBezTo>
                    <a:pt x="47" y="1"/>
                    <a:pt x="0" y="442"/>
                    <a:pt x="284" y="527"/>
                  </a:cubicBezTo>
                  <a:cubicBezTo>
                    <a:pt x="2051" y="1244"/>
                    <a:pt x="3959" y="1618"/>
                    <a:pt x="5868" y="1618"/>
                  </a:cubicBezTo>
                  <a:cubicBezTo>
                    <a:pt x="7586" y="1618"/>
                    <a:pt x="9305" y="1315"/>
                    <a:pt x="10925" y="685"/>
                  </a:cubicBezTo>
                  <a:cubicBezTo>
                    <a:pt x="11276" y="539"/>
                    <a:pt x="11168" y="41"/>
                    <a:pt x="10849" y="41"/>
                  </a:cubicBezTo>
                  <a:cubicBezTo>
                    <a:pt x="10823" y="41"/>
                    <a:pt x="10795" y="45"/>
                    <a:pt x="10767" y="52"/>
                  </a:cubicBezTo>
                  <a:cubicBezTo>
                    <a:pt x="9006" y="570"/>
                    <a:pt x="7316" y="832"/>
                    <a:pt x="5631" y="832"/>
                  </a:cubicBezTo>
                  <a:cubicBezTo>
                    <a:pt x="3920" y="832"/>
                    <a:pt x="2213" y="562"/>
                    <a:pt x="442" y="20"/>
                  </a:cubicBezTo>
                  <a:cubicBezTo>
                    <a:pt x="403" y="7"/>
                    <a:pt x="366" y="1"/>
                    <a:pt x="333" y="1"/>
                  </a:cubicBezTo>
                  <a:close/>
                </a:path>
              </a:pathLst>
            </a:custGeom>
            <a:solidFill>
              <a:srgbClr val="55555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414" name="Google Shape;414;p28"/>
            <p:cNvSpPr/>
            <p:nvPr/>
          </p:nvSpPr>
          <p:spPr>
            <a:xfrm>
              <a:off x="4266641" y="5106303"/>
              <a:ext cx="106201" cy="77214"/>
            </a:xfrm>
            <a:custGeom>
              <a:avLst/>
              <a:gdLst/>
              <a:ahLst/>
              <a:cxnLst/>
              <a:rect l="l" t="t" r="r" b="b"/>
              <a:pathLst>
                <a:path w="3301" h="2400" extrusionOk="0">
                  <a:moveTo>
                    <a:pt x="155" y="1"/>
                  </a:moveTo>
                  <a:cubicBezTo>
                    <a:pt x="67" y="1"/>
                    <a:pt x="1" y="93"/>
                    <a:pt x="65" y="200"/>
                  </a:cubicBezTo>
                  <a:cubicBezTo>
                    <a:pt x="635" y="1277"/>
                    <a:pt x="1712" y="2069"/>
                    <a:pt x="2947" y="2385"/>
                  </a:cubicBezTo>
                  <a:cubicBezTo>
                    <a:pt x="2976" y="2395"/>
                    <a:pt x="3003" y="2399"/>
                    <a:pt x="3028" y="2399"/>
                  </a:cubicBezTo>
                  <a:cubicBezTo>
                    <a:pt x="3248" y="2399"/>
                    <a:pt x="3301" y="2062"/>
                    <a:pt x="3074" y="2005"/>
                  </a:cubicBezTo>
                  <a:cubicBezTo>
                    <a:pt x="1870" y="1720"/>
                    <a:pt x="952" y="1055"/>
                    <a:pt x="287" y="73"/>
                  </a:cubicBezTo>
                  <a:cubicBezTo>
                    <a:pt x="246" y="22"/>
                    <a:pt x="198" y="1"/>
                    <a:pt x="155" y="1"/>
                  </a:cubicBezTo>
                  <a:close/>
                </a:path>
              </a:pathLst>
            </a:custGeom>
            <a:solidFill>
              <a:srgbClr val="55555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415" name="Google Shape;415;p28"/>
            <p:cNvSpPr/>
            <p:nvPr/>
          </p:nvSpPr>
          <p:spPr>
            <a:xfrm>
              <a:off x="4224302" y="5091375"/>
              <a:ext cx="107842" cy="107520"/>
            </a:xfrm>
            <a:custGeom>
              <a:avLst/>
              <a:gdLst/>
              <a:ahLst/>
              <a:cxnLst/>
              <a:rect l="l" t="t" r="r" b="b"/>
              <a:pathLst>
                <a:path w="3352" h="3342" extrusionOk="0">
                  <a:moveTo>
                    <a:pt x="114" y="0"/>
                  </a:moveTo>
                  <a:cubicBezTo>
                    <a:pt x="57" y="0"/>
                    <a:pt x="1" y="52"/>
                    <a:pt x="19" y="126"/>
                  </a:cubicBezTo>
                  <a:cubicBezTo>
                    <a:pt x="368" y="1614"/>
                    <a:pt x="1634" y="2944"/>
                    <a:pt x="3123" y="3324"/>
                  </a:cubicBezTo>
                  <a:cubicBezTo>
                    <a:pt x="3147" y="3336"/>
                    <a:pt x="3169" y="3342"/>
                    <a:pt x="3189" y="3342"/>
                  </a:cubicBezTo>
                  <a:cubicBezTo>
                    <a:pt x="3325" y="3342"/>
                    <a:pt x="3352" y="3090"/>
                    <a:pt x="3186" y="3008"/>
                  </a:cubicBezTo>
                  <a:cubicBezTo>
                    <a:pt x="1761" y="2438"/>
                    <a:pt x="779" y="1551"/>
                    <a:pt x="209" y="94"/>
                  </a:cubicBezTo>
                  <a:cubicBezTo>
                    <a:pt x="196" y="27"/>
                    <a:pt x="155" y="0"/>
                    <a:pt x="114" y="0"/>
                  </a:cubicBezTo>
                  <a:close/>
                </a:path>
              </a:pathLst>
            </a:custGeom>
            <a:solidFill>
              <a:srgbClr val="55555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416" name="Google Shape;416;p28"/>
            <p:cNvSpPr/>
            <p:nvPr/>
          </p:nvSpPr>
          <p:spPr>
            <a:xfrm>
              <a:off x="4170124" y="4010550"/>
              <a:ext cx="181163" cy="147768"/>
            </a:xfrm>
            <a:custGeom>
              <a:avLst/>
              <a:gdLst/>
              <a:ahLst/>
              <a:cxnLst/>
              <a:rect l="l" t="t" r="r" b="b"/>
              <a:pathLst>
                <a:path w="5631" h="4593" extrusionOk="0">
                  <a:moveTo>
                    <a:pt x="3336" y="651"/>
                  </a:moveTo>
                  <a:cubicBezTo>
                    <a:pt x="3934" y="651"/>
                    <a:pt x="4528" y="1049"/>
                    <a:pt x="4743" y="1608"/>
                  </a:cubicBezTo>
                  <a:cubicBezTo>
                    <a:pt x="4802" y="1765"/>
                    <a:pt x="4667" y="1873"/>
                    <a:pt x="4541" y="1873"/>
                  </a:cubicBezTo>
                  <a:cubicBezTo>
                    <a:pt x="4463" y="1873"/>
                    <a:pt x="4388" y="1832"/>
                    <a:pt x="4363" y="1735"/>
                  </a:cubicBezTo>
                  <a:cubicBezTo>
                    <a:pt x="4191" y="1304"/>
                    <a:pt x="3754" y="1078"/>
                    <a:pt x="3303" y="1078"/>
                  </a:cubicBezTo>
                  <a:cubicBezTo>
                    <a:pt x="3091" y="1078"/>
                    <a:pt x="2877" y="1127"/>
                    <a:pt x="2685" y="1228"/>
                  </a:cubicBezTo>
                  <a:cubicBezTo>
                    <a:pt x="2666" y="1236"/>
                    <a:pt x="2647" y="1240"/>
                    <a:pt x="2628" y="1240"/>
                  </a:cubicBezTo>
                  <a:cubicBezTo>
                    <a:pt x="2493" y="1240"/>
                    <a:pt x="2387" y="1055"/>
                    <a:pt x="2527" y="943"/>
                  </a:cubicBezTo>
                  <a:cubicBezTo>
                    <a:pt x="2771" y="740"/>
                    <a:pt x="3054" y="651"/>
                    <a:pt x="3336" y="651"/>
                  </a:cubicBezTo>
                  <a:close/>
                  <a:moveTo>
                    <a:pt x="3148" y="1"/>
                  </a:moveTo>
                  <a:cubicBezTo>
                    <a:pt x="1515" y="1"/>
                    <a:pt x="1" y="1442"/>
                    <a:pt x="1038" y="3287"/>
                  </a:cubicBezTo>
                  <a:cubicBezTo>
                    <a:pt x="1465" y="4051"/>
                    <a:pt x="2260" y="4592"/>
                    <a:pt x="3093" y="4592"/>
                  </a:cubicBezTo>
                  <a:cubicBezTo>
                    <a:pt x="3433" y="4592"/>
                    <a:pt x="3780" y="4502"/>
                    <a:pt x="4110" y="4300"/>
                  </a:cubicBezTo>
                  <a:cubicBezTo>
                    <a:pt x="5377" y="3572"/>
                    <a:pt x="5630" y="2020"/>
                    <a:pt x="5155" y="753"/>
                  </a:cubicBezTo>
                  <a:lnTo>
                    <a:pt x="5155" y="722"/>
                  </a:lnTo>
                  <a:cubicBezTo>
                    <a:pt x="5130" y="730"/>
                    <a:pt x="5107" y="734"/>
                    <a:pt x="5084" y="734"/>
                  </a:cubicBezTo>
                  <a:cubicBezTo>
                    <a:pt x="5024" y="734"/>
                    <a:pt x="4971" y="705"/>
                    <a:pt x="4902" y="658"/>
                  </a:cubicBezTo>
                  <a:cubicBezTo>
                    <a:pt x="4385" y="202"/>
                    <a:pt x="3758" y="1"/>
                    <a:pt x="3148" y="1"/>
                  </a:cubicBezTo>
                  <a:close/>
                </a:path>
              </a:pathLst>
            </a:custGeom>
            <a:solidFill>
              <a:srgbClr val="FFF8C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417" name="Google Shape;417;p28"/>
            <p:cNvSpPr/>
            <p:nvPr/>
          </p:nvSpPr>
          <p:spPr>
            <a:xfrm>
              <a:off x="4163786" y="3987482"/>
              <a:ext cx="202783" cy="190493"/>
            </a:xfrm>
            <a:custGeom>
              <a:avLst/>
              <a:gdLst/>
              <a:ahLst/>
              <a:cxnLst/>
              <a:rect l="l" t="t" r="r" b="b"/>
              <a:pathLst>
                <a:path w="6303" h="5921" extrusionOk="0">
                  <a:moveTo>
                    <a:pt x="3381" y="737"/>
                  </a:moveTo>
                  <a:cubicBezTo>
                    <a:pt x="3957" y="737"/>
                    <a:pt x="4555" y="923"/>
                    <a:pt x="5067" y="1375"/>
                  </a:cubicBezTo>
                  <a:cubicBezTo>
                    <a:pt x="5099" y="1439"/>
                    <a:pt x="5194" y="1470"/>
                    <a:pt x="5257" y="1470"/>
                  </a:cubicBezTo>
                  <a:cubicBezTo>
                    <a:pt x="5732" y="2610"/>
                    <a:pt x="5637" y="4194"/>
                    <a:pt x="4307" y="4986"/>
                  </a:cubicBezTo>
                  <a:cubicBezTo>
                    <a:pt x="4042" y="5169"/>
                    <a:pt x="3725" y="5260"/>
                    <a:pt x="3398" y="5260"/>
                  </a:cubicBezTo>
                  <a:cubicBezTo>
                    <a:pt x="3216" y="5260"/>
                    <a:pt x="3031" y="5232"/>
                    <a:pt x="2850" y="5176"/>
                  </a:cubicBezTo>
                  <a:cubicBezTo>
                    <a:pt x="2217" y="5017"/>
                    <a:pt x="1615" y="4542"/>
                    <a:pt x="1299" y="3972"/>
                  </a:cubicBezTo>
                  <a:cubicBezTo>
                    <a:pt x="760" y="2959"/>
                    <a:pt x="919" y="1977"/>
                    <a:pt x="1710" y="1312"/>
                  </a:cubicBezTo>
                  <a:cubicBezTo>
                    <a:pt x="2142" y="963"/>
                    <a:pt x="2748" y="737"/>
                    <a:pt x="3381" y="737"/>
                  </a:cubicBezTo>
                  <a:close/>
                  <a:moveTo>
                    <a:pt x="3428" y="1"/>
                  </a:moveTo>
                  <a:cubicBezTo>
                    <a:pt x="2790" y="1"/>
                    <a:pt x="2150" y="188"/>
                    <a:pt x="1615" y="520"/>
                  </a:cubicBezTo>
                  <a:cubicBezTo>
                    <a:pt x="348" y="1312"/>
                    <a:pt x="0" y="2927"/>
                    <a:pt x="792" y="4321"/>
                  </a:cubicBezTo>
                  <a:cubicBezTo>
                    <a:pt x="919" y="4511"/>
                    <a:pt x="1077" y="4701"/>
                    <a:pt x="1235" y="4922"/>
                  </a:cubicBezTo>
                  <a:cubicBezTo>
                    <a:pt x="1781" y="5512"/>
                    <a:pt x="2568" y="5921"/>
                    <a:pt x="3398" y="5921"/>
                  </a:cubicBezTo>
                  <a:cubicBezTo>
                    <a:pt x="3772" y="5921"/>
                    <a:pt x="4155" y="5838"/>
                    <a:pt x="4529" y="5651"/>
                  </a:cubicBezTo>
                  <a:cubicBezTo>
                    <a:pt x="5257" y="5271"/>
                    <a:pt x="5891" y="4384"/>
                    <a:pt x="6144" y="3402"/>
                  </a:cubicBezTo>
                  <a:cubicBezTo>
                    <a:pt x="6302" y="2610"/>
                    <a:pt x="6144" y="1850"/>
                    <a:pt x="5669" y="1312"/>
                  </a:cubicBezTo>
                  <a:lnTo>
                    <a:pt x="5637" y="1280"/>
                  </a:lnTo>
                  <a:cubicBezTo>
                    <a:pt x="5669" y="1185"/>
                    <a:pt x="5637" y="1059"/>
                    <a:pt x="5574" y="995"/>
                  </a:cubicBezTo>
                  <a:cubicBezTo>
                    <a:pt x="5542" y="964"/>
                    <a:pt x="5511" y="900"/>
                    <a:pt x="5511" y="869"/>
                  </a:cubicBezTo>
                  <a:cubicBezTo>
                    <a:pt x="4942" y="266"/>
                    <a:pt x="4187" y="1"/>
                    <a:pt x="3428" y="1"/>
                  </a:cubicBezTo>
                  <a:close/>
                </a:path>
              </a:pathLst>
            </a:custGeom>
            <a:solidFill>
              <a:srgbClr val="55555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418" name="Google Shape;418;p28"/>
            <p:cNvSpPr/>
            <p:nvPr/>
          </p:nvSpPr>
          <p:spPr>
            <a:xfrm>
              <a:off x="4246308" y="4030400"/>
              <a:ext cx="79498" cy="42886"/>
            </a:xfrm>
            <a:custGeom>
              <a:avLst/>
              <a:gdLst/>
              <a:ahLst/>
              <a:cxnLst/>
              <a:rect l="l" t="t" r="r" b="b"/>
              <a:pathLst>
                <a:path w="2471" h="1333" extrusionOk="0">
                  <a:moveTo>
                    <a:pt x="987" y="0"/>
                  </a:moveTo>
                  <a:cubicBezTo>
                    <a:pt x="675" y="0"/>
                    <a:pt x="376" y="91"/>
                    <a:pt x="127" y="295"/>
                  </a:cubicBezTo>
                  <a:cubicBezTo>
                    <a:pt x="0" y="358"/>
                    <a:pt x="64" y="485"/>
                    <a:pt x="95" y="580"/>
                  </a:cubicBezTo>
                  <a:lnTo>
                    <a:pt x="127" y="611"/>
                  </a:lnTo>
                  <a:cubicBezTo>
                    <a:pt x="149" y="634"/>
                    <a:pt x="219" y="656"/>
                    <a:pt x="281" y="656"/>
                  </a:cubicBezTo>
                  <a:cubicBezTo>
                    <a:pt x="306" y="656"/>
                    <a:pt x="330" y="652"/>
                    <a:pt x="349" y="643"/>
                  </a:cubicBezTo>
                  <a:cubicBezTo>
                    <a:pt x="515" y="551"/>
                    <a:pt x="724" y="502"/>
                    <a:pt x="932" y="502"/>
                  </a:cubicBezTo>
                  <a:cubicBezTo>
                    <a:pt x="1081" y="502"/>
                    <a:pt x="1230" y="527"/>
                    <a:pt x="1362" y="580"/>
                  </a:cubicBezTo>
                  <a:cubicBezTo>
                    <a:pt x="1647" y="675"/>
                    <a:pt x="1869" y="896"/>
                    <a:pt x="1932" y="1150"/>
                  </a:cubicBezTo>
                  <a:cubicBezTo>
                    <a:pt x="2003" y="1267"/>
                    <a:pt x="2108" y="1332"/>
                    <a:pt x="2209" y="1332"/>
                  </a:cubicBezTo>
                  <a:cubicBezTo>
                    <a:pt x="2245" y="1332"/>
                    <a:pt x="2279" y="1324"/>
                    <a:pt x="2312" y="1308"/>
                  </a:cubicBezTo>
                  <a:cubicBezTo>
                    <a:pt x="2344" y="1308"/>
                    <a:pt x="2344" y="1276"/>
                    <a:pt x="2375" y="1276"/>
                  </a:cubicBezTo>
                  <a:cubicBezTo>
                    <a:pt x="2439" y="1213"/>
                    <a:pt x="2470" y="1118"/>
                    <a:pt x="2439" y="991"/>
                  </a:cubicBezTo>
                  <a:cubicBezTo>
                    <a:pt x="2249" y="580"/>
                    <a:pt x="1837" y="168"/>
                    <a:pt x="1362" y="41"/>
                  </a:cubicBezTo>
                  <a:cubicBezTo>
                    <a:pt x="1236" y="14"/>
                    <a:pt x="1110" y="0"/>
                    <a:pt x="987" y="0"/>
                  </a:cubicBezTo>
                  <a:close/>
                </a:path>
              </a:pathLst>
            </a:custGeom>
            <a:solidFill>
              <a:srgbClr val="55555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419" name="Google Shape;419;p28"/>
            <p:cNvSpPr/>
            <p:nvPr/>
          </p:nvSpPr>
          <p:spPr>
            <a:xfrm>
              <a:off x="4323006" y="3428361"/>
              <a:ext cx="181099" cy="147575"/>
            </a:xfrm>
            <a:custGeom>
              <a:avLst/>
              <a:gdLst/>
              <a:ahLst/>
              <a:cxnLst/>
              <a:rect l="l" t="t" r="r" b="b"/>
              <a:pathLst>
                <a:path w="5629" h="4587" extrusionOk="0">
                  <a:moveTo>
                    <a:pt x="3335" y="664"/>
                  </a:moveTo>
                  <a:cubicBezTo>
                    <a:pt x="3932" y="664"/>
                    <a:pt x="4527" y="1062"/>
                    <a:pt x="4742" y="1622"/>
                  </a:cubicBezTo>
                  <a:cubicBezTo>
                    <a:pt x="4800" y="1777"/>
                    <a:pt x="4668" y="1872"/>
                    <a:pt x="4543" y="1872"/>
                  </a:cubicBezTo>
                  <a:cubicBezTo>
                    <a:pt x="4463" y="1872"/>
                    <a:pt x="4386" y="1834"/>
                    <a:pt x="4362" y="1748"/>
                  </a:cubicBezTo>
                  <a:cubicBezTo>
                    <a:pt x="4190" y="1318"/>
                    <a:pt x="3754" y="1063"/>
                    <a:pt x="3304" y="1063"/>
                  </a:cubicBezTo>
                  <a:cubicBezTo>
                    <a:pt x="3092" y="1063"/>
                    <a:pt x="2876" y="1120"/>
                    <a:pt x="2683" y="1241"/>
                  </a:cubicBezTo>
                  <a:cubicBezTo>
                    <a:pt x="2664" y="1249"/>
                    <a:pt x="2645" y="1253"/>
                    <a:pt x="2627" y="1253"/>
                  </a:cubicBezTo>
                  <a:cubicBezTo>
                    <a:pt x="2491" y="1253"/>
                    <a:pt x="2386" y="1068"/>
                    <a:pt x="2525" y="956"/>
                  </a:cubicBezTo>
                  <a:cubicBezTo>
                    <a:pt x="2769" y="753"/>
                    <a:pt x="3052" y="664"/>
                    <a:pt x="3335" y="664"/>
                  </a:cubicBezTo>
                  <a:close/>
                  <a:moveTo>
                    <a:pt x="3141" y="0"/>
                  </a:moveTo>
                  <a:cubicBezTo>
                    <a:pt x="1510" y="0"/>
                    <a:pt x="0" y="1457"/>
                    <a:pt x="1037" y="3300"/>
                  </a:cubicBezTo>
                  <a:cubicBezTo>
                    <a:pt x="1468" y="4049"/>
                    <a:pt x="2273" y="4586"/>
                    <a:pt x="3114" y="4586"/>
                  </a:cubicBezTo>
                  <a:cubicBezTo>
                    <a:pt x="3447" y="4586"/>
                    <a:pt x="3785" y="4502"/>
                    <a:pt x="4108" y="4313"/>
                  </a:cubicBezTo>
                  <a:cubicBezTo>
                    <a:pt x="5375" y="3553"/>
                    <a:pt x="5629" y="2033"/>
                    <a:pt x="5154" y="766"/>
                  </a:cubicBezTo>
                  <a:lnTo>
                    <a:pt x="5154" y="735"/>
                  </a:lnTo>
                  <a:cubicBezTo>
                    <a:pt x="5128" y="743"/>
                    <a:pt x="5105" y="747"/>
                    <a:pt x="5083" y="747"/>
                  </a:cubicBezTo>
                  <a:cubicBezTo>
                    <a:pt x="5022" y="747"/>
                    <a:pt x="4970" y="718"/>
                    <a:pt x="4900" y="671"/>
                  </a:cubicBezTo>
                  <a:cubicBezTo>
                    <a:pt x="4382" y="205"/>
                    <a:pt x="3753" y="0"/>
                    <a:pt x="3141" y="0"/>
                  </a:cubicBezTo>
                  <a:close/>
                </a:path>
              </a:pathLst>
            </a:custGeom>
            <a:solidFill>
              <a:srgbClr val="FFF8C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420" name="Google Shape;420;p28"/>
            <p:cNvSpPr/>
            <p:nvPr/>
          </p:nvSpPr>
          <p:spPr>
            <a:xfrm>
              <a:off x="4316604" y="3405712"/>
              <a:ext cx="202783" cy="190461"/>
            </a:xfrm>
            <a:custGeom>
              <a:avLst/>
              <a:gdLst/>
              <a:ahLst/>
              <a:cxnLst/>
              <a:rect l="l" t="t" r="r" b="b"/>
              <a:pathLst>
                <a:path w="6303" h="5920" extrusionOk="0">
                  <a:moveTo>
                    <a:pt x="3382" y="737"/>
                  </a:moveTo>
                  <a:cubicBezTo>
                    <a:pt x="3957" y="737"/>
                    <a:pt x="4555" y="923"/>
                    <a:pt x="5068" y="1375"/>
                  </a:cubicBezTo>
                  <a:cubicBezTo>
                    <a:pt x="5099" y="1439"/>
                    <a:pt x="5194" y="1470"/>
                    <a:pt x="5258" y="1470"/>
                  </a:cubicBezTo>
                  <a:cubicBezTo>
                    <a:pt x="5733" y="2611"/>
                    <a:pt x="5638" y="4194"/>
                    <a:pt x="4307" y="4986"/>
                  </a:cubicBezTo>
                  <a:cubicBezTo>
                    <a:pt x="4043" y="5169"/>
                    <a:pt x="3726" y="5261"/>
                    <a:pt x="3398" y="5261"/>
                  </a:cubicBezTo>
                  <a:cubicBezTo>
                    <a:pt x="3217" y="5261"/>
                    <a:pt x="3032" y="5232"/>
                    <a:pt x="2851" y="5176"/>
                  </a:cubicBezTo>
                  <a:cubicBezTo>
                    <a:pt x="2217" y="5017"/>
                    <a:pt x="1616" y="4542"/>
                    <a:pt x="1299" y="3972"/>
                  </a:cubicBezTo>
                  <a:cubicBezTo>
                    <a:pt x="761" y="2959"/>
                    <a:pt x="919" y="1977"/>
                    <a:pt x="1711" y="1312"/>
                  </a:cubicBezTo>
                  <a:cubicBezTo>
                    <a:pt x="2142" y="963"/>
                    <a:pt x="2748" y="737"/>
                    <a:pt x="3382" y="737"/>
                  </a:cubicBezTo>
                  <a:close/>
                  <a:moveTo>
                    <a:pt x="3428" y="1"/>
                  </a:moveTo>
                  <a:cubicBezTo>
                    <a:pt x="2791" y="1"/>
                    <a:pt x="2150" y="188"/>
                    <a:pt x="1616" y="520"/>
                  </a:cubicBezTo>
                  <a:cubicBezTo>
                    <a:pt x="349" y="1312"/>
                    <a:pt x="0" y="2927"/>
                    <a:pt x="792" y="4321"/>
                  </a:cubicBezTo>
                  <a:cubicBezTo>
                    <a:pt x="919" y="4511"/>
                    <a:pt x="1077" y="4701"/>
                    <a:pt x="1236" y="4891"/>
                  </a:cubicBezTo>
                  <a:cubicBezTo>
                    <a:pt x="1783" y="5504"/>
                    <a:pt x="2572" y="5920"/>
                    <a:pt x="3405" y="5920"/>
                  </a:cubicBezTo>
                  <a:cubicBezTo>
                    <a:pt x="3777" y="5920"/>
                    <a:pt x="4157" y="5837"/>
                    <a:pt x="4529" y="5651"/>
                  </a:cubicBezTo>
                  <a:cubicBezTo>
                    <a:pt x="5258" y="5271"/>
                    <a:pt x="5954" y="4352"/>
                    <a:pt x="6144" y="3402"/>
                  </a:cubicBezTo>
                  <a:cubicBezTo>
                    <a:pt x="6303" y="2611"/>
                    <a:pt x="6144" y="1850"/>
                    <a:pt x="5669" y="1312"/>
                  </a:cubicBezTo>
                  <a:lnTo>
                    <a:pt x="5638" y="1249"/>
                  </a:lnTo>
                  <a:cubicBezTo>
                    <a:pt x="5669" y="1185"/>
                    <a:pt x="5638" y="1059"/>
                    <a:pt x="5574" y="995"/>
                  </a:cubicBezTo>
                  <a:cubicBezTo>
                    <a:pt x="5543" y="964"/>
                    <a:pt x="5511" y="900"/>
                    <a:pt x="5511" y="869"/>
                  </a:cubicBezTo>
                  <a:cubicBezTo>
                    <a:pt x="4943" y="266"/>
                    <a:pt x="4188" y="1"/>
                    <a:pt x="3428" y="1"/>
                  </a:cubicBezTo>
                  <a:close/>
                </a:path>
              </a:pathLst>
            </a:custGeom>
            <a:solidFill>
              <a:srgbClr val="55555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421" name="Google Shape;421;p28"/>
            <p:cNvSpPr/>
            <p:nvPr/>
          </p:nvSpPr>
          <p:spPr>
            <a:xfrm>
              <a:off x="4399126" y="3447118"/>
              <a:ext cx="79498" cy="42950"/>
            </a:xfrm>
            <a:custGeom>
              <a:avLst/>
              <a:gdLst/>
              <a:ahLst/>
              <a:cxnLst/>
              <a:rect l="l" t="t" r="r" b="b"/>
              <a:pathLst>
                <a:path w="2471" h="1335" extrusionOk="0">
                  <a:moveTo>
                    <a:pt x="968" y="1"/>
                  </a:moveTo>
                  <a:cubicBezTo>
                    <a:pt x="663" y="1"/>
                    <a:pt x="372" y="101"/>
                    <a:pt x="127" y="278"/>
                  </a:cubicBezTo>
                  <a:cubicBezTo>
                    <a:pt x="1" y="373"/>
                    <a:pt x="64" y="500"/>
                    <a:pt x="96" y="563"/>
                  </a:cubicBezTo>
                  <a:lnTo>
                    <a:pt x="127" y="595"/>
                  </a:lnTo>
                  <a:cubicBezTo>
                    <a:pt x="151" y="642"/>
                    <a:pt x="225" y="671"/>
                    <a:pt x="288" y="671"/>
                  </a:cubicBezTo>
                  <a:cubicBezTo>
                    <a:pt x="311" y="671"/>
                    <a:pt x="332" y="667"/>
                    <a:pt x="349" y="658"/>
                  </a:cubicBezTo>
                  <a:cubicBezTo>
                    <a:pt x="529" y="558"/>
                    <a:pt x="761" y="496"/>
                    <a:pt x="986" y="496"/>
                  </a:cubicBezTo>
                  <a:cubicBezTo>
                    <a:pt x="1117" y="496"/>
                    <a:pt x="1246" y="517"/>
                    <a:pt x="1362" y="563"/>
                  </a:cubicBezTo>
                  <a:cubicBezTo>
                    <a:pt x="1647" y="690"/>
                    <a:pt x="1869" y="880"/>
                    <a:pt x="1964" y="1165"/>
                  </a:cubicBezTo>
                  <a:cubicBezTo>
                    <a:pt x="2013" y="1288"/>
                    <a:pt x="2119" y="1335"/>
                    <a:pt x="2224" y="1335"/>
                  </a:cubicBezTo>
                  <a:cubicBezTo>
                    <a:pt x="2254" y="1335"/>
                    <a:pt x="2284" y="1331"/>
                    <a:pt x="2313" y="1324"/>
                  </a:cubicBezTo>
                  <a:cubicBezTo>
                    <a:pt x="2344" y="1324"/>
                    <a:pt x="2344" y="1292"/>
                    <a:pt x="2376" y="1292"/>
                  </a:cubicBezTo>
                  <a:cubicBezTo>
                    <a:pt x="2439" y="1229"/>
                    <a:pt x="2471" y="1134"/>
                    <a:pt x="2439" y="1007"/>
                  </a:cubicBezTo>
                  <a:cubicBezTo>
                    <a:pt x="2281" y="563"/>
                    <a:pt x="1837" y="183"/>
                    <a:pt x="1362" y="57"/>
                  </a:cubicBezTo>
                  <a:cubicBezTo>
                    <a:pt x="1230" y="19"/>
                    <a:pt x="1098" y="1"/>
                    <a:pt x="968" y="1"/>
                  </a:cubicBezTo>
                  <a:close/>
                </a:path>
              </a:pathLst>
            </a:custGeom>
            <a:solidFill>
              <a:srgbClr val="55555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422" name="Google Shape;422;p28"/>
            <p:cNvSpPr/>
            <p:nvPr/>
          </p:nvSpPr>
          <p:spPr>
            <a:xfrm>
              <a:off x="4034389" y="3133085"/>
              <a:ext cx="267997" cy="249659"/>
            </a:xfrm>
            <a:custGeom>
              <a:avLst/>
              <a:gdLst/>
              <a:ahLst/>
              <a:cxnLst/>
              <a:rect l="l" t="t" r="r" b="b"/>
              <a:pathLst>
                <a:path w="8330" h="7760" extrusionOk="0">
                  <a:moveTo>
                    <a:pt x="4054" y="349"/>
                  </a:moveTo>
                  <a:lnTo>
                    <a:pt x="4117" y="380"/>
                  </a:lnTo>
                  <a:cubicBezTo>
                    <a:pt x="5954" y="760"/>
                    <a:pt x="7601" y="2186"/>
                    <a:pt x="7537" y="4244"/>
                  </a:cubicBezTo>
                  <a:cubicBezTo>
                    <a:pt x="7537" y="6000"/>
                    <a:pt x="5829" y="7097"/>
                    <a:pt x="4162" y="7097"/>
                  </a:cubicBezTo>
                  <a:cubicBezTo>
                    <a:pt x="4115" y="7097"/>
                    <a:pt x="4069" y="7096"/>
                    <a:pt x="4022" y="7094"/>
                  </a:cubicBezTo>
                  <a:cubicBezTo>
                    <a:pt x="0" y="6873"/>
                    <a:pt x="412" y="1552"/>
                    <a:pt x="3832" y="602"/>
                  </a:cubicBezTo>
                  <a:cubicBezTo>
                    <a:pt x="3959" y="539"/>
                    <a:pt x="4022" y="475"/>
                    <a:pt x="4054" y="349"/>
                  </a:cubicBezTo>
                  <a:close/>
                  <a:moveTo>
                    <a:pt x="3800" y="0"/>
                  </a:moveTo>
                  <a:cubicBezTo>
                    <a:pt x="3705" y="0"/>
                    <a:pt x="3674" y="0"/>
                    <a:pt x="3579" y="32"/>
                  </a:cubicBezTo>
                  <a:cubicBezTo>
                    <a:pt x="1647" y="380"/>
                    <a:pt x="475" y="2376"/>
                    <a:pt x="475" y="4117"/>
                  </a:cubicBezTo>
                  <a:cubicBezTo>
                    <a:pt x="475" y="6081"/>
                    <a:pt x="1995" y="7664"/>
                    <a:pt x="4117" y="7759"/>
                  </a:cubicBezTo>
                  <a:cubicBezTo>
                    <a:pt x="4434" y="7759"/>
                    <a:pt x="4751" y="7759"/>
                    <a:pt x="5067" y="7664"/>
                  </a:cubicBezTo>
                  <a:cubicBezTo>
                    <a:pt x="6587" y="7411"/>
                    <a:pt x="8012" y="6303"/>
                    <a:pt x="8234" y="4561"/>
                  </a:cubicBezTo>
                  <a:cubicBezTo>
                    <a:pt x="8329" y="3326"/>
                    <a:pt x="7822" y="1964"/>
                    <a:pt x="6872" y="1077"/>
                  </a:cubicBezTo>
                  <a:cubicBezTo>
                    <a:pt x="6206" y="438"/>
                    <a:pt x="5428" y="90"/>
                    <a:pt x="4632" y="90"/>
                  </a:cubicBezTo>
                  <a:cubicBezTo>
                    <a:pt x="4482" y="90"/>
                    <a:pt x="4331" y="102"/>
                    <a:pt x="4180" y="127"/>
                  </a:cubicBezTo>
                  <a:cubicBezTo>
                    <a:pt x="4149" y="127"/>
                    <a:pt x="4117" y="127"/>
                    <a:pt x="4117" y="159"/>
                  </a:cubicBezTo>
                  <a:cubicBezTo>
                    <a:pt x="4022" y="32"/>
                    <a:pt x="3895" y="0"/>
                    <a:pt x="3800" y="0"/>
                  </a:cubicBezTo>
                  <a:close/>
                </a:path>
              </a:pathLst>
            </a:custGeom>
            <a:solidFill>
              <a:srgbClr val="55555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423" name="Google Shape;423;p28"/>
            <p:cNvSpPr/>
            <p:nvPr/>
          </p:nvSpPr>
          <p:spPr>
            <a:xfrm>
              <a:off x="4109769" y="3181761"/>
              <a:ext cx="87541" cy="72195"/>
            </a:xfrm>
            <a:custGeom>
              <a:avLst/>
              <a:gdLst/>
              <a:ahLst/>
              <a:cxnLst/>
              <a:rect l="l" t="t" r="r" b="b"/>
              <a:pathLst>
                <a:path w="2721" h="2244" extrusionOk="0">
                  <a:moveTo>
                    <a:pt x="2112" y="1"/>
                  </a:moveTo>
                  <a:cubicBezTo>
                    <a:pt x="1604" y="1"/>
                    <a:pt x="1101" y="193"/>
                    <a:pt x="697" y="546"/>
                  </a:cubicBezTo>
                  <a:cubicBezTo>
                    <a:pt x="254" y="926"/>
                    <a:pt x="1" y="1496"/>
                    <a:pt x="96" y="2098"/>
                  </a:cubicBezTo>
                  <a:cubicBezTo>
                    <a:pt x="96" y="2129"/>
                    <a:pt x="127" y="2161"/>
                    <a:pt x="127" y="2193"/>
                  </a:cubicBezTo>
                  <a:cubicBezTo>
                    <a:pt x="171" y="2225"/>
                    <a:pt x="222" y="2243"/>
                    <a:pt x="273" y="2243"/>
                  </a:cubicBezTo>
                  <a:cubicBezTo>
                    <a:pt x="370" y="2243"/>
                    <a:pt x="466" y="2179"/>
                    <a:pt x="507" y="2034"/>
                  </a:cubicBezTo>
                  <a:cubicBezTo>
                    <a:pt x="564" y="1244"/>
                    <a:pt x="1249" y="479"/>
                    <a:pt x="2048" y="479"/>
                  </a:cubicBezTo>
                  <a:cubicBezTo>
                    <a:pt x="2145" y="479"/>
                    <a:pt x="2244" y="490"/>
                    <a:pt x="2344" y="514"/>
                  </a:cubicBezTo>
                  <a:cubicBezTo>
                    <a:pt x="2359" y="516"/>
                    <a:pt x="2373" y="517"/>
                    <a:pt x="2387" y="517"/>
                  </a:cubicBezTo>
                  <a:cubicBezTo>
                    <a:pt x="2612" y="517"/>
                    <a:pt x="2721" y="283"/>
                    <a:pt x="2661" y="134"/>
                  </a:cubicBezTo>
                  <a:cubicBezTo>
                    <a:pt x="2661" y="103"/>
                    <a:pt x="2629" y="39"/>
                    <a:pt x="2503" y="39"/>
                  </a:cubicBezTo>
                  <a:cubicBezTo>
                    <a:pt x="2373" y="13"/>
                    <a:pt x="2243" y="1"/>
                    <a:pt x="2112" y="1"/>
                  </a:cubicBezTo>
                  <a:close/>
                </a:path>
              </a:pathLst>
            </a:custGeom>
            <a:solidFill>
              <a:srgbClr val="55555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424" name="Google Shape;424;p28"/>
            <p:cNvSpPr/>
            <p:nvPr/>
          </p:nvSpPr>
          <p:spPr>
            <a:xfrm>
              <a:off x="4034389" y="3144280"/>
              <a:ext cx="245573" cy="217132"/>
            </a:xfrm>
            <a:custGeom>
              <a:avLst/>
              <a:gdLst/>
              <a:ahLst/>
              <a:cxnLst/>
              <a:rect l="l" t="t" r="r" b="b"/>
              <a:pathLst>
                <a:path w="7633" h="6749" extrusionOk="0">
                  <a:moveTo>
                    <a:pt x="4467" y="1102"/>
                  </a:moveTo>
                  <a:cubicBezTo>
                    <a:pt x="4594" y="1102"/>
                    <a:pt x="4720" y="1115"/>
                    <a:pt x="4846" y="1141"/>
                  </a:cubicBezTo>
                  <a:cubicBezTo>
                    <a:pt x="4972" y="1204"/>
                    <a:pt x="5004" y="1268"/>
                    <a:pt x="5067" y="1363"/>
                  </a:cubicBezTo>
                  <a:cubicBezTo>
                    <a:pt x="5097" y="1511"/>
                    <a:pt x="4960" y="1714"/>
                    <a:pt x="4787" y="1714"/>
                  </a:cubicBezTo>
                  <a:cubicBezTo>
                    <a:pt x="4775" y="1714"/>
                    <a:pt x="4763" y="1713"/>
                    <a:pt x="4751" y="1711"/>
                  </a:cubicBezTo>
                  <a:cubicBezTo>
                    <a:pt x="4657" y="1692"/>
                    <a:pt x="4565" y="1683"/>
                    <a:pt x="4473" y="1683"/>
                  </a:cubicBezTo>
                  <a:cubicBezTo>
                    <a:pt x="3635" y="1683"/>
                    <a:pt x="2911" y="2434"/>
                    <a:pt x="2882" y="3263"/>
                  </a:cubicBezTo>
                  <a:cubicBezTo>
                    <a:pt x="2882" y="3395"/>
                    <a:pt x="2759" y="3451"/>
                    <a:pt x="2652" y="3451"/>
                  </a:cubicBezTo>
                  <a:cubicBezTo>
                    <a:pt x="2606" y="3451"/>
                    <a:pt x="2562" y="3440"/>
                    <a:pt x="2534" y="3421"/>
                  </a:cubicBezTo>
                  <a:cubicBezTo>
                    <a:pt x="2470" y="3358"/>
                    <a:pt x="2439" y="3326"/>
                    <a:pt x="2439" y="3263"/>
                  </a:cubicBezTo>
                  <a:cubicBezTo>
                    <a:pt x="2297" y="2042"/>
                    <a:pt x="3375" y="1102"/>
                    <a:pt x="4467" y="1102"/>
                  </a:cubicBezTo>
                  <a:close/>
                  <a:moveTo>
                    <a:pt x="4054" y="1"/>
                  </a:moveTo>
                  <a:cubicBezTo>
                    <a:pt x="4022" y="127"/>
                    <a:pt x="3959" y="191"/>
                    <a:pt x="3832" y="254"/>
                  </a:cubicBezTo>
                  <a:cubicBezTo>
                    <a:pt x="412" y="1204"/>
                    <a:pt x="0" y="6556"/>
                    <a:pt x="4022" y="6746"/>
                  </a:cubicBezTo>
                  <a:cubicBezTo>
                    <a:pt x="4069" y="6748"/>
                    <a:pt x="4115" y="6749"/>
                    <a:pt x="4162" y="6749"/>
                  </a:cubicBezTo>
                  <a:cubicBezTo>
                    <a:pt x="5827" y="6749"/>
                    <a:pt x="7507" y="5652"/>
                    <a:pt x="7537" y="3896"/>
                  </a:cubicBezTo>
                  <a:cubicBezTo>
                    <a:pt x="7632" y="1838"/>
                    <a:pt x="6017" y="412"/>
                    <a:pt x="4117" y="32"/>
                  </a:cubicBezTo>
                  <a:cubicBezTo>
                    <a:pt x="4054" y="32"/>
                    <a:pt x="4054" y="1"/>
                    <a:pt x="4054" y="1"/>
                  </a:cubicBezTo>
                  <a:close/>
                </a:path>
              </a:pathLst>
            </a:custGeom>
            <a:solidFill>
              <a:srgbClr val="FFF8C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425" name="Google Shape;425;p28"/>
            <p:cNvSpPr/>
            <p:nvPr/>
          </p:nvSpPr>
          <p:spPr>
            <a:xfrm>
              <a:off x="4297236" y="4301708"/>
              <a:ext cx="124347" cy="114212"/>
            </a:xfrm>
            <a:custGeom>
              <a:avLst/>
              <a:gdLst/>
              <a:ahLst/>
              <a:cxnLst/>
              <a:rect l="l" t="t" r="r" b="b"/>
              <a:pathLst>
                <a:path w="3865" h="3550" extrusionOk="0">
                  <a:moveTo>
                    <a:pt x="1865" y="695"/>
                  </a:moveTo>
                  <a:cubicBezTo>
                    <a:pt x="2778" y="695"/>
                    <a:pt x="3277" y="2133"/>
                    <a:pt x="2471" y="2629"/>
                  </a:cubicBezTo>
                  <a:cubicBezTo>
                    <a:pt x="2435" y="2653"/>
                    <a:pt x="2397" y="2663"/>
                    <a:pt x="2360" y="2663"/>
                  </a:cubicBezTo>
                  <a:cubicBezTo>
                    <a:pt x="2200" y="2663"/>
                    <a:pt x="2058" y="2473"/>
                    <a:pt x="2186" y="2344"/>
                  </a:cubicBezTo>
                  <a:cubicBezTo>
                    <a:pt x="2439" y="2154"/>
                    <a:pt x="2503" y="1869"/>
                    <a:pt x="2439" y="1552"/>
                  </a:cubicBezTo>
                  <a:cubicBezTo>
                    <a:pt x="2344" y="1236"/>
                    <a:pt x="2123" y="1014"/>
                    <a:pt x="1806" y="951"/>
                  </a:cubicBezTo>
                  <a:cubicBezTo>
                    <a:pt x="1648" y="951"/>
                    <a:pt x="1648" y="697"/>
                    <a:pt x="1806" y="697"/>
                  </a:cubicBezTo>
                  <a:cubicBezTo>
                    <a:pt x="1826" y="696"/>
                    <a:pt x="1845" y="695"/>
                    <a:pt x="1865" y="695"/>
                  </a:cubicBezTo>
                  <a:close/>
                  <a:moveTo>
                    <a:pt x="1838" y="1"/>
                  </a:moveTo>
                  <a:cubicBezTo>
                    <a:pt x="1838" y="64"/>
                    <a:pt x="1806" y="64"/>
                    <a:pt x="1806" y="64"/>
                  </a:cubicBezTo>
                  <a:cubicBezTo>
                    <a:pt x="792" y="222"/>
                    <a:pt x="1" y="1172"/>
                    <a:pt x="222" y="2154"/>
                  </a:cubicBezTo>
                  <a:cubicBezTo>
                    <a:pt x="362" y="2962"/>
                    <a:pt x="1139" y="3550"/>
                    <a:pt x="1949" y="3550"/>
                  </a:cubicBezTo>
                  <a:cubicBezTo>
                    <a:pt x="2059" y="3550"/>
                    <a:pt x="2171" y="3539"/>
                    <a:pt x="2281" y="3516"/>
                  </a:cubicBezTo>
                  <a:cubicBezTo>
                    <a:pt x="3263" y="3294"/>
                    <a:pt x="3864" y="2122"/>
                    <a:pt x="3484" y="1172"/>
                  </a:cubicBezTo>
                  <a:cubicBezTo>
                    <a:pt x="3231" y="412"/>
                    <a:pt x="2503" y="96"/>
                    <a:pt x="1838" y="1"/>
                  </a:cubicBezTo>
                  <a:close/>
                </a:path>
              </a:pathLst>
            </a:custGeom>
            <a:solidFill>
              <a:srgbClr val="FFF8C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426" name="Google Shape;426;p28"/>
            <p:cNvSpPr/>
            <p:nvPr/>
          </p:nvSpPr>
          <p:spPr>
            <a:xfrm>
              <a:off x="4281955" y="4283627"/>
              <a:ext cx="151854" cy="148540"/>
            </a:xfrm>
            <a:custGeom>
              <a:avLst/>
              <a:gdLst/>
              <a:ahLst/>
              <a:cxnLst/>
              <a:rect l="l" t="t" r="r" b="b"/>
              <a:pathLst>
                <a:path w="4720" h="4617" extrusionOk="0">
                  <a:moveTo>
                    <a:pt x="2249" y="753"/>
                  </a:moveTo>
                  <a:cubicBezTo>
                    <a:pt x="2471" y="753"/>
                    <a:pt x="2661" y="784"/>
                    <a:pt x="2819" y="816"/>
                  </a:cubicBezTo>
                  <a:cubicBezTo>
                    <a:pt x="3326" y="974"/>
                    <a:pt x="3738" y="1323"/>
                    <a:pt x="3928" y="1798"/>
                  </a:cubicBezTo>
                  <a:cubicBezTo>
                    <a:pt x="3991" y="2051"/>
                    <a:pt x="4054" y="2273"/>
                    <a:pt x="3991" y="2526"/>
                  </a:cubicBezTo>
                  <a:cubicBezTo>
                    <a:pt x="3991" y="2653"/>
                    <a:pt x="3959" y="2748"/>
                    <a:pt x="3928" y="2874"/>
                  </a:cubicBezTo>
                  <a:cubicBezTo>
                    <a:pt x="3896" y="3001"/>
                    <a:pt x="3833" y="3128"/>
                    <a:pt x="3769" y="3223"/>
                  </a:cubicBezTo>
                  <a:cubicBezTo>
                    <a:pt x="3516" y="3666"/>
                    <a:pt x="3136" y="3983"/>
                    <a:pt x="2693" y="4078"/>
                  </a:cubicBezTo>
                  <a:cubicBezTo>
                    <a:pt x="2626" y="4089"/>
                    <a:pt x="2557" y="4094"/>
                    <a:pt x="2486" y="4094"/>
                  </a:cubicBezTo>
                  <a:cubicBezTo>
                    <a:pt x="2149" y="4094"/>
                    <a:pt x="1766" y="3976"/>
                    <a:pt x="1426" y="3793"/>
                  </a:cubicBezTo>
                  <a:cubicBezTo>
                    <a:pt x="1046" y="3540"/>
                    <a:pt x="792" y="3159"/>
                    <a:pt x="729" y="2748"/>
                  </a:cubicBezTo>
                  <a:cubicBezTo>
                    <a:pt x="634" y="2336"/>
                    <a:pt x="729" y="1893"/>
                    <a:pt x="1014" y="1544"/>
                  </a:cubicBezTo>
                  <a:cubicBezTo>
                    <a:pt x="1267" y="1101"/>
                    <a:pt x="1743" y="816"/>
                    <a:pt x="2218" y="753"/>
                  </a:cubicBezTo>
                  <a:close/>
                  <a:moveTo>
                    <a:pt x="2257" y="1"/>
                  </a:moveTo>
                  <a:cubicBezTo>
                    <a:pt x="1948" y="1"/>
                    <a:pt x="1648" y="72"/>
                    <a:pt x="1394" y="214"/>
                  </a:cubicBezTo>
                  <a:cubicBezTo>
                    <a:pt x="1331" y="246"/>
                    <a:pt x="1236" y="341"/>
                    <a:pt x="1236" y="404"/>
                  </a:cubicBezTo>
                  <a:cubicBezTo>
                    <a:pt x="1236" y="499"/>
                    <a:pt x="1236" y="531"/>
                    <a:pt x="1267" y="626"/>
                  </a:cubicBezTo>
                  <a:cubicBezTo>
                    <a:pt x="476" y="1038"/>
                    <a:pt x="1" y="1956"/>
                    <a:pt x="159" y="2843"/>
                  </a:cubicBezTo>
                  <a:cubicBezTo>
                    <a:pt x="254" y="3381"/>
                    <a:pt x="602" y="3888"/>
                    <a:pt x="1109" y="4205"/>
                  </a:cubicBezTo>
                  <a:cubicBezTo>
                    <a:pt x="1521" y="4490"/>
                    <a:pt x="1996" y="4616"/>
                    <a:pt x="2408" y="4616"/>
                  </a:cubicBezTo>
                  <a:cubicBezTo>
                    <a:pt x="2598" y="4616"/>
                    <a:pt x="2693" y="4616"/>
                    <a:pt x="2851" y="4585"/>
                  </a:cubicBezTo>
                  <a:cubicBezTo>
                    <a:pt x="3453" y="4458"/>
                    <a:pt x="3959" y="4078"/>
                    <a:pt x="4276" y="3508"/>
                  </a:cubicBezTo>
                  <a:cubicBezTo>
                    <a:pt x="4593" y="2938"/>
                    <a:pt x="4719" y="2304"/>
                    <a:pt x="4529" y="1671"/>
                  </a:cubicBezTo>
                  <a:cubicBezTo>
                    <a:pt x="4339" y="1069"/>
                    <a:pt x="3864" y="531"/>
                    <a:pt x="3168" y="214"/>
                  </a:cubicBezTo>
                  <a:cubicBezTo>
                    <a:pt x="2883" y="72"/>
                    <a:pt x="2566" y="1"/>
                    <a:pt x="2257" y="1"/>
                  </a:cubicBezTo>
                  <a:close/>
                </a:path>
              </a:pathLst>
            </a:custGeom>
            <a:solidFill>
              <a:srgbClr val="55555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427" name="Google Shape;427;p28"/>
            <p:cNvSpPr/>
            <p:nvPr/>
          </p:nvSpPr>
          <p:spPr>
            <a:xfrm>
              <a:off x="4350224" y="4321076"/>
              <a:ext cx="42822" cy="67787"/>
            </a:xfrm>
            <a:custGeom>
              <a:avLst/>
              <a:gdLst/>
              <a:ahLst/>
              <a:cxnLst/>
              <a:rect l="l" t="t" r="r" b="b"/>
              <a:pathLst>
                <a:path w="1331" h="2107" extrusionOk="0">
                  <a:moveTo>
                    <a:pt x="64" y="0"/>
                  </a:moveTo>
                  <a:lnTo>
                    <a:pt x="32" y="32"/>
                  </a:lnTo>
                  <a:lnTo>
                    <a:pt x="1" y="95"/>
                  </a:lnTo>
                  <a:lnTo>
                    <a:pt x="1" y="159"/>
                  </a:lnTo>
                  <a:cubicBezTo>
                    <a:pt x="1" y="254"/>
                    <a:pt x="32" y="349"/>
                    <a:pt x="159" y="349"/>
                  </a:cubicBezTo>
                  <a:cubicBezTo>
                    <a:pt x="412" y="412"/>
                    <a:pt x="666" y="602"/>
                    <a:pt x="729" y="919"/>
                  </a:cubicBezTo>
                  <a:cubicBezTo>
                    <a:pt x="792" y="982"/>
                    <a:pt x="792" y="1077"/>
                    <a:pt x="792" y="1109"/>
                  </a:cubicBezTo>
                  <a:cubicBezTo>
                    <a:pt x="792" y="1299"/>
                    <a:pt x="697" y="1520"/>
                    <a:pt x="539" y="1679"/>
                  </a:cubicBezTo>
                  <a:cubicBezTo>
                    <a:pt x="476" y="1742"/>
                    <a:pt x="476" y="1869"/>
                    <a:pt x="507" y="1932"/>
                  </a:cubicBezTo>
                  <a:cubicBezTo>
                    <a:pt x="539" y="2027"/>
                    <a:pt x="634" y="2059"/>
                    <a:pt x="697" y="2059"/>
                  </a:cubicBezTo>
                  <a:cubicBezTo>
                    <a:pt x="745" y="2090"/>
                    <a:pt x="776" y="2106"/>
                    <a:pt x="800" y="2106"/>
                  </a:cubicBezTo>
                  <a:cubicBezTo>
                    <a:pt x="824" y="2106"/>
                    <a:pt x="840" y="2090"/>
                    <a:pt x="856" y="2059"/>
                  </a:cubicBezTo>
                  <a:cubicBezTo>
                    <a:pt x="1299" y="1774"/>
                    <a:pt x="1331" y="1267"/>
                    <a:pt x="1204" y="887"/>
                  </a:cubicBezTo>
                  <a:cubicBezTo>
                    <a:pt x="1109" y="444"/>
                    <a:pt x="697" y="0"/>
                    <a:pt x="191" y="0"/>
                  </a:cubicBezTo>
                  <a:close/>
                </a:path>
              </a:pathLst>
            </a:custGeom>
            <a:solidFill>
              <a:srgbClr val="55555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428" name="Google Shape;428;p28"/>
            <p:cNvSpPr/>
            <p:nvPr/>
          </p:nvSpPr>
          <p:spPr>
            <a:xfrm>
              <a:off x="2851481" y="3468512"/>
              <a:ext cx="1265377" cy="1904033"/>
            </a:xfrm>
            <a:custGeom>
              <a:avLst/>
              <a:gdLst/>
              <a:ahLst/>
              <a:cxnLst/>
              <a:rect l="l" t="t" r="r" b="b"/>
              <a:pathLst>
                <a:path w="39331" h="59182" extrusionOk="0">
                  <a:moveTo>
                    <a:pt x="8868" y="20103"/>
                  </a:moveTo>
                  <a:cubicBezTo>
                    <a:pt x="8931" y="20673"/>
                    <a:pt x="8931" y="21243"/>
                    <a:pt x="8963" y="21782"/>
                  </a:cubicBezTo>
                  <a:cubicBezTo>
                    <a:pt x="8836" y="22193"/>
                    <a:pt x="8329" y="22668"/>
                    <a:pt x="8044" y="22953"/>
                  </a:cubicBezTo>
                  <a:cubicBezTo>
                    <a:pt x="7538" y="23492"/>
                    <a:pt x="6904" y="23967"/>
                    <a:pt x="6302" y="24442"/>
                  </a:cubicBezTo>
                  <a:cubicBezTo>
                    <a:pt x="5036" y="25487"/>
                    <a:pt x="3832" y="26500"/>
                    <a:pt x="2597" y="27577"/>
                  </a:cubicBezTo>
                  <a:cubicBezTo>
                    <a:pt x="2540" y="27500"/>
                    <a:pt x="2459" y="27459"/>
                    <a:pt x="2383" y="27459"/>
                  </a:cubicBezTo>
                  <a:cubicBezTo>
                    <a:pt x="2334" y="27459"/>
                    <a:pt x="2286" y="27476"/>
                    <a:pt x="2249" y="27514"/>
                  </a:cubicBezTo>
                  <a:cubicBezTo>
                    <a:pt x="2027" y="27260"/>
                    <a:pt x="1869" y="27007"/>
                    <a:pt x="1679" y="26785"/>
                  </a:cubicBezTo>
                  <a:cubicBezTo>
                    <a:pt x="1805" y="26500"/>
                    <a:pt x="1932" y="26279"/>
                    <a:pt x="2027" y="25994"/>
                  </a:cubicBezTo>
                  <a:cubicBezTo>
                    <a:pt x="2186" y="25677"/>
                    <a:pt x="2407" y="25392"/>
                    <a:pt x="2534" y="25107"/>
                  </a:cubicBezTo>
                  <a:cubicBezTo>
                    <a:pt x="3041" y="24379"/>
                    <a:pt x="3579" y="23682"/>
                    <a:pt x="4212" y="23048"/>
                  </a:cubicBezTo>
                  <a:cubicBezTo>
                    <a:pt x="5131" y="22067"/>
                    <a:pt x="6968" y="20357"/>
                    <a:pt x="8393" y="20262"/>
                  </a:cubicBezTo>
                  <a:lnTo>
                    <a:pt x="8868" y="20103"/>
                  </a:lnTo>
                  <a:close/>
                  <a:moveTo>
                    <a:pt x="37877" y="1957"/>
                  </a:moveTo>
                  <a:cubicBezTo>
                    <a:pt x="34773" y="9241"/>
                    <a:pt x="30181" y="15543"/>
                    <a:pt x="25779" y="22067"/>
                  </a:cubicBezTo>
                  <a:cubicBezTo>
                    <a:pt x="25621" y="22320"/>
                    <a:pt x="25779" y="22542"/>
                    <a:pt x="26032" y="22573"/>
                  </a:cubicBezTo>
                  <a:cubicBezTo>
                    <a:pt x="25842" y="22732"/>
                    <a:pt x="25747" y="23112"/>
                    <a:pt x="26064" y="23270"/>
                  </a:cubicBezTo>
                  <a:cubicBezTo>
                    <a:pt x="32746" y="26659"/>
                    <a:pt x="37307" y="33911"/>
                    <a:pt x="36800" y="41511"/>
                  </a:cubicBezTo>
                  <a:cubicBezTo>
                    <a:pt x="36325" y="48954"/>
                    <a:pt x="30814" y="55826"/>
                    <a:pt x="23530" y="57821"/>
                  </a:cubicBezTo>
                  <a:cubicBezTo>
                    <a:pt x="22084" y="58224"/>
                    <a:pt x="20588" y="58418"/>
                    <a:pt x="19089" y="58418"/>
                  </a:cubicBezTo>
                  <a:cubicBezTo>
                    <a:pt x="13173" y="58418"/>
                    <a:pt x="7212" y="55400"/>
                    <a:pt x="4054" y="50347"/>
                  </a:cubicBezTo>
                  <a:cubicBezTo>
                    <a:pt x="0" y="43855"/>
                    <a:pt x="1204" y="35209"/>
                    <a:pt x="6112" y="29572"/>
                  </a:cubicBezTo>
                  <a:cubicBezTo>
                    <a:pt x="6261" y="29399"/>
                    <a:pt x="6119" y="29206"/>
                    <a:pt x="5959" y="29206"/>
                  </a:cubicBezTo>
                  <a:cubicBezTo>
                    <a:pt x="5915" y="29206"/>
                    <a:pt x="5869" y="29221"/>
                    <a:pt x="5827" y="29256"/>
                  </a:cubicBezTo>
                  <a:cubicBezTo>
                    <a:pt x="5511" y="28876"/>
                    <a:pt x="5067" y="28622"/>
                    <a:pt x="4687" y="28337"/>
                  </a:cubicBezTo>
                  <a:cubicBezTo>
                    <a:pt x="4276" y="28052"/>
                    <a:pt x="3864" y="27704"/>
                    <a:pt x="3421" y="27419"/>
                  </a:cubicBezTo>
                  <a:cubicBezTo>
                    <a:pt x="5131" y="26120"/>
                    <a:pt x="6873" y="24822"/>
                    <a:pt x="8393" y="23333"/>
                  </a:cubicBezTo>
                  <a:cubicBezTo>
                    <a:pt x="8678" y="23112"/>
                    <a:pt x="8931" y="22858"/>
                    <a:pt x="9121" y="22605"/>
                  </a:cubicBezTo>
                  <a:cubicBezTo>
                    <a:pt x="9469" y="22922"/>
                    <a:pt x="9913" y="23175"/>
                    <a:pt x="10293" y="23460"/>
                  </a:cubicBezTo>
                  <a:lnTo>
                    <a:pt x="11845" y="24537"/>
                  </a:lnTo>
                  <a:cubicBezTo>
                    <a:pt x="11819" y="24640"/>
                    <a:pt x="11897" y="24784"/>
                    <a:pt x="12013" y="24784"/>
                  </a:cubicBezTo>
                  <a:cubicBezTo>
                    <a:pt x="12039" y="24784"/>
                    <a:pt x="12068" y="24776"/>
                    <a:pt x="12098" y="24759"/>
                  </a:cubicBezTo>
                  <a:cubicBezTo>
                    <a:pt x="13460" y="24252"/>
                    <a:pt x="14853" y="23777"/>
                    <a:pt x="16278" y="23428"/>
                  </a:cubicBezTo>
                  <a:cubicBezTo>
                    <a:pt x="17418" y="23143"/>
                    <a:pt x="18622" y="23017"/>
                    <a:pt x="19635" y="22352"/>
                  </a:cubicBezTo>
                  <a:cubicBezTo>
                    <a:pt x="21915" y="20863"/>
                    <a:pt x="23657" y="17886"/>
                    <a:pt x="25431" y="15828"/>
                  </a:cubicBezTo>
                  <a:cubicBezTo>
                    <a:pt x="29484" y="11109"/>
                    <a:pt x="33633" y="6517"/>
                    <a:pt x="37877" y="1957"/>
                  </a:cubicBezTo>
                  <a:close/>
                  <a:moveTo>
                    <a:pt x="38890" y="0"/>
                  </a:moveTo>
                  <a:cubicBezTo>
                    <a:pt x="38809" y="0"/>
                    <a:pt x="38729" y="28"/>
                    <a:pt x="38668" y="88"/>
                  </a:cubicBezTo>
                  <a:cubicBezTo>
                    <a:pt x="34266" y="4744"/>
                    <a:pt x="29991" y="9431"/>
                    <a:pt x="25779" y="14244"/>
                  </a:cubicBezTo>
                  <a:cubicBezTo>
                    <a:pt x="23879" y="16461"/>
                    <a:pt x="22105" y="19090"/>
                    <a:pt x="19984" y="21085"/>
                  </a:cubicBezTo>
                  <a:cubicBezTo>
                    <a:pt x="18083" y="22858"/>
                    <a:pt x="14758" y="23175"/>
                    <a:pt x="12288" y="24252"/>
                  </a:cubicBezTo>
                  <a:cubicBezTo>
                    <a:pt x="12288" y="24157"/>
                    <a:pt x="12256" y="24094"/>
                    <a:pt x="12161" y="23998"/>
                  </a:cubicBezTo>
                  <a:cubicBezTo>
                    <a:pt x="11655" y="23650"/>
                    <a:pt x="11116" y="23333"/>
                    <a:pt x="10578" y="22985"/>
                  </a:cubicBezTo>
                  <a:cubicBezTo>
                    <a:pt x="10229" y="22700"/>
                    <a:pt x="9849" y="22415"/>
                    <a:pt x="9406" y="22225"/>
                  </a:cubicBezTo>
                  <a:cubicBezTo>
                    <a:pt x="10008" y="21370"/>
                    <a:pt x="10261" y="20357"/>
                    <a:pt x="9786" y="19248"/>
                  </a:cubicBezTo>
                  <a:cubicBezTo>
                    <a:pt x="9763" y="19180"/>
                    <a:pt x="9691" y="19128"/>
                    <a:pt x="9617" y="19128"/>
                  </a:cubicBezTo>
                  <a:cubicBezTo>
                    <a:pt x="9588" y="19128"/>
                    <a:pt x="9559" y="19135"/>
                    <a:pt x="9533" y="19153"/>
                  </a:cubicBezTo>
                  <a:cubicBezTo>
                    <a:pt x="6429" y="20103"/>
                    <a:pt x="3769" y="22003"/>
                    <a:pt x="2027" y="24695"/>
                  </a:cubicBezTo>
                  <a:cubicBezTo>
                    <a:pt x="1615" y="25360"/>
                    <a:pt x="634" y="26690"/>
                    <a:pt x="1077" y="27609"/>
                  </a:cubicBezTo>
                  <a:cubicBezTo>
                    <a:pt x="1235" y="28020"/>
                    <a:pt x="1552" y="28179"/>
                    <a:pt x="1869" y="28179"/>
                  </a:cubicBezTo>
                  <a:cubicBezTo>
                    <a:pt x="1869" y="28210"/>
                    <a:pt x="1837" y="28210"/>
                    <a:pt x="1837" y="28210"/>
                  </a:cubicBezTo>
                  <a:cubicBezTo>
                    <a:pt x="1737" y="28311"/>
                    <a:pt x="1854" y="28470"/>
                    <a:pt x="1955" y="28470"/>
                  </a:cubicBezTo>
                  <a:cubicBezTo>
                    <a:pt x="1982" y="28470"/>
                    <a:pt x="2007" y="28459"/>
                    <a:pt x="2027" y="28432"/>
                  </a:cubicBezTo>
                  <a:cubicBezTo>
                    <a:pt x="2407" y="28210"/>
                    <a:pt x="2756" y="27925"/>
                    <a:pt x="3104" y="27640"/>
                  </a:cubicBezTo>
                  <a:cubicBezTo>
                    <a:pt x="3516" y="28052"/>
                    <a:pt x="3991" y="28369"/>
                    <a:pt x="4402" y="28717"/>
                  </a:cubicBezTo>
                  <a:cubicBezTo>
                    <a:pt x="4782" y="29034"/>
                    <a:pt x="5131" y="29351"/>
                    <a:pt x="5511" y="29604"/>
                  </a:cubicBezTo>
                  <a:cubicBezTo>
                    <a:pt x="1520" y="33816"/>
                    <a:pt x="64" y="39896"/>
                    <a:pt x="1330" y="45565"/>
                  </a:cubicBezTo>
                  <a:cubicBezTo>
                    <a:pt x="2661" y="51550"/>
                    <a:pt x="7253" y="56237"/>
                    <a:pt x="13048" y="58201"/>
                  </a:cubicBezTo>
                  <a:cubicBezTo>
                    <a:pt x="14980" y="58870"/>
                    <a:pt x="16933" y="59181"/>
                    <a:pt x="18850" y="59181"/>
                  </a:cubicBezTo>
                  <a:cubicBezTo>
                    <a:pt x="29094" y="59181"/>
                    <a:pt x="38305" y="50279"/>
                    <a:pt x="37718" y="39421"/>
                  </a:cubicBezTo>
                  <a:cubicBezTo>
                    <a:pt x="37275" y="32296"/>
                    <a:pt x="32841" y="25804"/>
                    <a:pt x="26507" y="22573"/>
                  </a:cubicBezTo>
                  <a:cubicBezTo>
                    <a:pt x="26412" y="22542"/>
                    <a:pt x="26381" y="22542"/>
                    <a:pt x="26349" y="22542"/>
                  </a:cubicBezTo>
                  <a:cubicBezTo>
                    <a:pt x="26381" y="22510"/>
                    <a:pt x="26412" y="22510"/>
                    <a:pt x="26412" y="22478"/>
                  </a:cubicBezTo>
                  <a:cubicBezTo>
                    <a:pt x="31448" y="15670"/>
                    <a:pt x="36230" y="8417"/>
                    <a:pt x="39238" y="469"/>
                  </a:cubicBezTo>
                  <a:cubicBezTo>
                    <a:pt x="39330" y="193"/>
                    <a:pt x="39105" y="0"/>
                    <a:pt x="38890" y="0"/>
                  </a:cubicBezTo>
                  <a:close/>
                </a:path>
              </a:pathLst>
            </a:custGeom>
            <a:solidFill>
              <a:srgbClr val="555555"/>
            </a:solidFill>
            <a:ln w="9525" cap="flat" cmpd="sng">
              <a:solidFill>
                <a:srgbClr val="555555"/>
              </a:solidFill>
              <a:prstDash val="solid"/>
              <a:miter lim="31669"/>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429" name="Google Shape;429;p28"/>
            <p:cNvSpPr/>
            <p:nvPr/>
          </p:nvSpPr>
          <p:spPr>
            <a:xfrm>
              <a:off x="2854538" y="3531441"/>
              <a:ext cx="1217568" cy="1816524"/>
            </a:xfrm>
            <a:custGeom>
              <a:avLst/>
              <a:gdLst/>
              <a:ahLst/>
              <a:cxnLst/>
              <a:rect l="l" t="t" r="r" b="b"/>
              <a:pathLst>
                <a:path w="37845" h="56462" extrusionOk="0">
                  <a:moveTo>
                    <a:pt x="25038" y="15858"/>
                  </a:moveTo>
                  <a:cubicBezTo>
                    <a:pt x="25175" y="15858"/>
                    <a:pt x="25301" y="16013"/>
                    <a:pt x="25209" y="16152"/>
                  </a:cubicBezTo>
                  <a:cubicBezTo>
                    <a:pt x="24481" y="17419"/>
                    <a:pt x="23435" y="18559"/>
                    <a:pt x="22580" y="19762"/>
                  </a:cubicBezTo>
                  <a:cubicBezTo>
                    <a:pt x="22553" y="19799"/>
                    <a:pt x="22511" y="19814"/>
                    <a:pt x="22466" y="19814"/>
                  </a:cubicBezTo>
                  <a:cubicBezTo>
                    <a:pt x="22356" y="19814"/>
                    <a:pt x="22237" y="19717"/>
                    <a:pt x="22327" y="19604"/>
                  </a:cubicBezTo>
                  <a:cubicBezTo>
                    <a:pt x="23150" y="18369"/>
                    <a:pt x="23942" y="17070"/>
                    <a:pt x="24892" y="15930"/>
                  </a:cubicBezTo>
                  <a:cubicBezTo>
                    <a:pt x="24935" y="15879"/>
                    <a:pt x="24987" y="15858"/>
                    <a:pt x="25038" y="15858"/>
                  </a:cubicBezTo>
                  <a:close/>
                  <a:moveTo>
                    <a:pt x="23483" y="16581"/>
                  </a:moveTo>
                  <a:cubicBezTo>
                    <a:pt x="23615" y="16581"/>
                    <a:pt x="23756" y="16723"/>
                    <a:pt x="23689" y="16880"/>
                  </a:cubicBezTo>
                  <a:cubicBezTo>
                    <a:pt x="22960" y="18147"/>
                    <a:pt x="22200" y="19414"/>
                    <a:pt x="21440" y="20681"/>
                  </a:cubicBezTo>
                  <a:cubicBezTo>
                    <a:pt x="21422" y="20708"/>
                    <a:pt x="21394" y="20719"/>
                    <a:pt x="21365" y="20719"/>
                  </a:cubicBezTo>
                  <a:cubicBezTo>
                    <a:pt x="21290" y="20719"/>
                    <a:pt x="21205" y="20645"/>
                    <a:pt x="21250" y="20554"/>
                  </a:cubicBezTo>
                  <a:cubicBezTo>
                    <a:pt x="21979" y="19256"/>
                    <a:pt x="22644" y="17926"/>
                    <a:pt x="23340" y="16659"/>
                  </a:cubicBezTo>
                  <a:cubicBezTo>
                    <a:pt x="23377" y="16604"/>
                    <a:pt x="23429" y="16581"/>
                    <a:pt x="23483" y="16581"/>
                  </a:cubicBezTo>
                  <a:close/>
                  <a:moveTo>
                    <a:pt x="33502" y="35082"/>
                  </a:moveTo>
                  <a:cubicBezTo>
                    <a:pt x="33688" y="35082"/>
                    <a:pt x="33870" y="35201"/>
                    <a:pt x="33855" y="35438"/>
                  </a:cubicBezTo>
                  <a:cubicBezTo>
                    <a:pt x="33538" y="43071"/>
                    <a:pt x="31828" y="53553"/>
                    <a:pt x="22422" y="54535"/>
                  </a:cubicBezTo>
                  <a:cubicBezTo>
                    <a:pt x="21852" y="54587"/>
                    <a:pt x="21282" y="54613"/>
                    <a:pt x="20712" y="54613"/>
                  </a:cubicBezTo>
                  <a:cubicBezTo>
                    <a:pt x="12987" y="54613"/>
                    <a:pt x="5484" y="49873"/>
                    <a:pt x="3832" y="42057"/>
                  </a:cubicBezTo>
                  <a:cubicBezTo>
                    <a:pt x="3832" y="41918"/>
                    <a:pt x="3917" y="41830"/>
                    <a:pt x="4012" y="41830"/>
                  </a:cubicBezTo>
                  <a:cubicBezTo>
                    <a:pt x="4047" y="41830"/>
                    <a:pt x="4083" y="41842"/>
                    <a:pt x="4117" y="41867"/>
                  </a:cubicBezTo>
                  <a:lnTo>
                    <a:pt x="4244" y="41867"/>
                  </a:lnTo>
                  <a:cubicBezTo>
                    <a:pt x="4086" y="41741"/>
                    <a:pt x="4086" y="41456"/>
                    <a:pt x="4307" y="41361"/>
                  </a:cubicBezTo>
                  <a:cubicBezTo>
                    <a:pt x="13301" y="38289"/>
                    <a:pt x="23119" y="36040"/>
                    <a:pt x="32588" y="35343"/>
                  </a:cubicBezTo>
                  <a:cubicBezTo>
                    <a:pt x="32810" y="35343"/>
                    <a:pt x="32936" y="35565"/>
                    <a:pt x="32936" y="35755"/>
                  </a:cubicBezTo>
                  <a:lnTo>
                    <a:pt x="33095" y="35755"/>
                  </a:lnTo>
                  <a:cubicBezTo>
                    <a:pt x="33126" y="35628"/>
                    <a:pt x="33126" y="35565"/>
                    <a:pt x="33126" y="35438"/>
                  </a:cubicBezTo>
                  <a:cubicBezTo>
                    <a:pt x="33126" y="35201"/>
                    <a:pt x="33316" y="35082"/>
                    <a:pt x="33502" y="35082"/>
                  </a:cubicBezTo>
                  <a:close/>
                  <a:moveTo>
                    <a:pt x="37845" y="1"/>
                  </a:moveTo>
                  <a:cubicBezTo>
                    <a:pt x="33601" y="4530"/>
                    <a:pt x="29453" y="9153"/>
                    <a:pt x="25399" y="13872"/>
                  </a:cubicBezTo>
                  <a:cubicBezTo>
                    <a:pt x="23625" y="15930"/>
                    <a:pt x="21884" y="18876"/>
                    <a:pt x="19635" y="20396"/>
                  </a:cubicBezTo>
                  <a:cubicBezTo>
                    <a:pt x="18590" y="21061"/>
                    <a:pt x="17418" y="21187"/>
                    <a:pt x="16278" y="21472"/>
                  </a:cubicBezTo>
                  <a:cubicBezTo>
                    <a:pt x="14853" y="21821"/>
                    <a:pt x="13460" y="22296"/>
                    <a:pt x="12066" y="22803"/>
                  </a:cubicBezTo>
                  <a:cubicBezTo>
                    <a:pt x="12039" y="22819"/>
                    <a:pt x="12013" y="22826"/>
                    <a:pt x="11989" y="22826"/>
                  </a:cubicBezTo>
                  <a:cubicBezTo>
                    <a:pt x="11870" y="22826"/>
                    <a:pt x="11792" y="22660"/>
                    <a:pt x="11845" y="22581"/>
                  </a:cubicBezTo>
                  <a:lnTo>
                    <a:pt x="10293" y="21504"/>
                  </a:lnTo>
                  <a:cubicBezTo>
                    <a:pt x="9881" y="21219"/>
                    <a:pt x="9469" y="20934"/>
                    <a:pt x="9089" y="20617"/>
                  </a:cubicBezTo>
                  <a:cubicBezTo>
                    <a:pt x="8899" y="20871"/>
                    <a:pt x="8678" y="21156"/>
                    <a:pt x="8393" y="21377"/>
                  </a:cubicBezTo>
                  <a:cubicBezTo>
                    <a:pt x="6873" y="22866"/>
                    <a:pt x="5131" y="24196"/>
                    <a:pt x="3389" y="25463"/>
                  </a:cubicBezTo>
                  <a:cubicBezTo>
                    <a:pt x="3832" y="25748"/>
                    <a:pt x="4244" y="26064"/>
                    <a:pt x="4656" y="26381"/>
                  </a:cubicBezTo>
                  <a:cubicBezTo>
                    <a:pt x="5036" y="26698"/>
                    <a:pt x="5447" y="26920"/>
                    <a:pt x="5827" y="27268"/>
                  </a:cubicBezTo>
                  <a:cubicBezTo>
                    <a:pt x="5866" y="27236"/>
                    <a:pt x="5906" y="27222"/>
                    <a:pt x="5944" y="27222"/>
                  </a:cubicBezTo>
                  <a:cubicBezTo>
                    <a:pt x="6092" y="27222"/>
                    <a:pt x="6207" y="27433"/>
                    <a:pt x="6081" y="27585"/>
                  </a:cubicBezTo>
                  <a:cubicBezTo>
                    <a:pt x="1140" y="33253"/>
                    <a:pt x="0" y="41899"/>
                    <a:pt x="4022" y="48391"/>
                  </a:cubicBezTo>
                  <a:cubicBezTo>
                    <a:pt x="7156" y="53444"/>
                    <a:pt x="13131" y="56462"/>
                    <a:pt x="19070" y="56462"/>
                  </a:cubicBezTo>
                  <a:cubicBezTo>
                    <a:pt x="20575" y="56462"/>
                    <a:pt x="22077" y="56268"/>
                    <a:pt x="23530" y="55865"/>
                  </a:cubicBezTo>
                  <a:cubicBezTo>
                    <a:pt x="30719" y="53870"/>
                    <a:pt x="36230" y="46998"/>
                    <a:pt x="36705" y="39555"/>
                  </a:cubicBezTo>
                  <a:cubicBezTo>
                    <a:pt x="37212" y="31955"/>
                    <a:pt x="32651" y="24703"/>
                    <a:pt x="25969" y="21314"/>
                  </a:cubicBezTo>
                  <a:cubicBezTo>
                    <a:pt x="25652" y="21187"/>
                    <a:pt x="25684" y="20776"/>
                    <a:pt x="26001" y="20617"/>
                  </a:cubicBezTo>
                  <a:cubicBezTo>
                    <a:pt x="25779" y="20586"/>
                    <a:pt x="25621" y="20364"/>
                    <a:pt x="25779" y="20111"/>
                  </a:cubicBezTo>
                  <a:cubicBezTo>
                    <a:pt x="30213" y="13587"/>
                    <a:pt x="34773" y="7253"/>
                    <a:pt x="37845" y="1"/>
                  </a:cubicBezTo>
                  <a:close/>
                </a:path>
              </a:pathLst>
            </a:custGeom>
            <a:solidFill>
              <a:srgbClr val="D8EEF9"/>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430" name="Google Shape;430;p28"/>
            <p:cNvSpPr/>
            <p:nvPr/>
          </p:nvSpPr>
          <p:spPr>
            <a:xfrm>
              <a:off x="2978079" y="4660107"/>
              <a:ext cx="966172" cy="628554"/>
            </a:xfrm>
            <a:custGeom>
              <a:avLst/>
              <a:gdLst/>
              <a:ahLst/>
              <a:cxnLst/>
              <a:rect l="l" t="t" r="r" b="b"/>
              <a:pathLst>
                <a:path w="30031" h="19537" extrusionOk="0">
                  <a:moveTo>
                    <a:pt x="29686" y="0"/>
                  </a:moveTo>
                  <a:cubicBezTo>
                    <a:pt x="29508" y="0"/>
                    <a:pt x="29318" y="119"/>
                    <a:pt x="29286" y="356"/>
                  </a:cubicBezTo>
                  <a:cubicBezTo>
                    <a:pt x="29286" y="483"/>
                    <a:pt x="29286" y="546"/>
                    <a:pt x="29255" y="673"/>
                  </a:cubicBezTo>
                  <a:cubicBezTo>
                    <a:pt x="28779" y="8274"/>
                    <a:pt x="27228" y="18281"/>
                    <a:pt x="17727" y="18788"/>
                  </a:cubicBezTo>
                  <a:cubicBezTo>
                    <a:pt x="17382" y="18807"/>
                    <a:pt x="17037" y="18817"/>
                    <a:pt x="16694" y="18817"/>
                  </a:cubicBezTo>
                  <a:cubicBezTo>
                    <a:pt x="9250" y="18817"/>
                    <a:pt x="2279" y="14265"/>
                    <a:pt x="372" y="6849"/>
                  </a:cubicBezTo>
                  <a:cubicBezTo>
                    <a:pt x="372" y="6817"/>
                    <a:pt x="372" y="6817"/>
                    <a:pt x="309" y="6754"/>
                  </a:cubicBezTo>
                  <a:cubicBezTo>
                    <a:pt x="293" y="6749"/>
                    <a:pt x="275" y="6747"/>
                    <a:pt x="257" y="6747"/>
                  </a:cubicBezTo>
                  <a:cubicBezTo>
                    <a:pt x="137" y="6747"/>
                    <a:pt x="0" y="6837"/>
                    <a:pt x="56" y="6975"/>
                  </a:cubicBezTo>
                  <a:cubicBezTo>
                    <a:pt x="1645" y="14773"/>
                    <a:pt x="9113" y="19536"/>
                    <a:pt x="16819" y="19536"/>
                  </a:cubicBezTo>
                  <a:cubicBezTo>
                    <a:pt x="17406" y="19536"/>
                    <a:pt x="17995" y="19509"/>
                    <a:pt x="18582" y="19453"/>
                  </a:cubicBezTo>
                  <a:cubicBezTo>
                    <a:pt x="27988" y="18471"/>
                    <a:pt x="29698" y="7989"/>
                    <a:pt x="30015" y="356"/>
                  </a:cubicBezTo>
                  <a:cubicBezTo>
                    <a:pt x="30030" y="119"/>
                    <a:pt x="29864" y="0"/>
                    <a:pt x="29686" y="0"/>
                  </a:cubicBezTo>
                  <a:close/>
                </a:path>
              </a:pathLst>
            </a:custGeom>
            <a:solidFill>
              <a:srgbClr val="55555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431" name="Google Shape;431;p28"/>
            <p:cNvSpPr/>
            <p:nvPr/>
          </p:nvSpPr>
          <p:spPr>
            <a:xfrm>
              <a:off x="2988020" y="4681758"/>
              <a:ext cx="932295" cy="583738"/>
            </a:xfrm>
            <a:custGeom>
              <a:avLst/>
              <a:gdLst/>
              <a:ahLst/>
              <a:cxnLst/>
              <a:rect l="l" t="t" r="r" b="b"/>
              <a:pathLst>
                <a:path w="28978" h="18144" extrusionOk="0">
                  <a:moveTo>
                    <a:pt x="8771" y="12287"/>
                  </a:moveTo>
                  <a:cubicBezTo>
                    <a:pt x="8801" y="12287"/>
                    <a:pt x="8834" y="12297"/>
                    <a:pt x="8867" y="12319"/>
                  </a:cubicBezTo>
                  <a:cubicBezTo>
                    <a:pt x="10799" y="13586"/>
                    <a:pt x="12826" y="14219"/>
                    <a:pt x="15011" y="15043"/>
                  </a:cubicBezTo>
                  <a:cubicBezTo>
                    <a:pt x="15285" y="15134"/>
                    <a:pt x="15179" y="15488"/>
                    <a:pt x="14918" y="15488"/>
                  </a:cubicBezTo>
                  <a:cubicBezTo>
                    <a:pt x="14907" y="15488"/>
                    <a:pt x="14896" y="15487"/>
                    <a:pt x="14884" y="15486"/>
                  </a:cubicBezTo>
                  <a:cubicBezTo>
                    <a:pt x="12699" y="15138"/>
                    <a:pt x="10482" y="13839"/>
                    <a:pt x="8709" y="12573"/>
                  </a:cubicBezTo>
                  <a:cubicBezTo>
                    <a:pt x="8553" y="12494"/>
                    <a:pt x="8632" y="12287"/>
                    <a:pt x="8771" y="12287"/>
                  </a:cubicBezTo>
                  <a:close/>
                  <a:moveTo>
                    <a:pt x="5826" y="12389"/>
                  </a:moveTo>
                  <a:cubicBezTo>
                    <a:pt x="5850" y="12389"/>
                    <a:pt x="5873" y="12396"/>
                    <a:pt x="5890" y="12414"/>
                  </a:cubicBezTo>
                  <a:cubicBezTo>
                    <a:pt x="7569" y="13808"/>
                    <a:pt x="9374" y="14568"/>
                    <a:pt x="11433" y="15265"/>
                  </a:cubicBezTo>
                  <a:cubicBezTo>
                    <a:pt x="11690" y="15350"/>
                    <a:pt x="11611" y="15721"/>
                    <a:pt x="11407" y="15721"/>
                  </a:cubicBezTo>
                  <a:cubicBezTo>
                    <a:pt x="11385" y="15721"/>
                    <a:pt x="11362" y="15717"/>
                    <a:pt x="11338" y="15708"/>
                  </a:cubicBezTo>
                  <a:cubicBezTo>
                    <a:pt x="9216" y="15233"/>
                    <a:pt x="7284" y="13998"/>
                    <a:pt x="5700" y="12636"/>
                  </a:cubicBezTo>
                  <a:cubicBezTo>
                    <a:pt x="5598" y="12533"/>
                    <a:pt x="5724" y="12389"/>
                    <a:pt x="5826" y="12389"/>
                  </a:cubicBezTo>
                  <a:close/>
                  <a:moveTo>
                    <a:pt x="28819" y="0"/>
                  </a:moveTo>
                  <a:cubicBezTo>
                    <a:pt x="28819" y="127"/>
                    <a:pt x="28756" y="285"/>
                    <a:pt x="28566" y="317"/>
                  </a:cubicBezTo>
                  <a:cubicBezTo>
                    <a:pt x="18938" y="1805"/>
                    <a:pt x="9691" y="3547"/>
                    <a:pt x="317" y="6144"/>
                  </a:cubicBezTo>
                  <a:cubicBezTo>
                    <a:pt x="300" y="6152"/>
                    <a:pt x="280" y="6156"/>
                    <a:pt x="261" y="6156"/>
                  </a:cubicBezTo>
                  <a:cubicBezTo>
                    <a:pt x="207" y="6156"/>
                    <a:pt x="150" y="6127"/>
                    <a:pt x="127" y="6081"/>
                  </a:cubicBezTo>
                  <a:lnTo>
                    <a:pt x="0" y="6081"/>
                  </a:lnTo>
                  <a:cubicBezTo>
                    <a:pt x="0" y="6081"/>
                    <a:pt x="32" y="6144"/>
                    <a:pt x="32" y="6176"/>
                  </a:cubicBezTo>
                  <a:cubicBezTo>
                    <a:pt x="1969" y="13592"/>
                    <a:pt x="8941" y="18144"/>
                    <a:pt x="16385" y="18144"/>
                  </a:cubicBezTo>
                  <a:cubicBezTo>
                    <a:pt x="16728" y="18144"/>
                    <a:pt x="17073" y="18134"/>
                    <a:pt x="17418" y="18115"/>
                  </a:cubicBezTo>
                  <a:cubicBezTo>
                    <a:pt x="26982" y="17608"/>
                    <a:pt x="28502" y="7601"/>
                    <a:pt x="28977" y="0"/>
                  </a:cubicBezTo>
                  <a:close/>
                </a:path>
              </a:pathLst>
            </a:custGeom>
            <a:solidFill>
              <a:srgbClr val="F4943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432" name="Google Shape;432;p28"/>
            <p:cNvSpPr/>
            <p:nvPr/>
          </p:nvSpPr>
          <p:spPr>
            <a:xfrm>
              <a:off x="2986991" y="4668503"/>
              <a:ext cx="928209" cy="211341"/>
            </a:xfrm>
            <a:custGeom>
              <a:avLst/>
              <a:gdLst/>
              <a:ahLst/>
              <a:cxnLst/>
              <a:rect l="l" t="t" r="r" b="b"/>
              <a:pathLst>
                <a:path w="28851" h="6569" extrusionOk="0">
                  <a:moveTo>
                    <a:pt x="28502" y="0"/>
                  </a:moveTo>
                  <a:cubicBezTo>
                    <a:pt x="19033" y="634"/>
                    <a:pt x="9184" y="2914"/>
                    <a:pt x="254" y="6018"/>
                  </a:cubicBezTo>
                  <a:cubicBezTo>
                    <a:pt x="0" y="6113"/>
                    <a:pt x="0" y="6398"/>
                    <a:pt x="159" y="6493"/>
                  </a:cubicBezTo>
                  <a:cubicBezTo>
                    <a:pt x="182" y="6539"/>
                    <a:pt x="239" y="6568"/>
                    <a:pt x="293" y="6568"/>
                  </a:cubicBezTo>
                  <a:cubicBezTo>
                    <a:pt x="312" y="6568"/>
                    <a:pt x="332" y="6564"/>
                    <a:pt x="349" y="6556"/>
                  </a:cubicBezTo>
                  <a:cubicBezTo>
                    <a:pt x="9723" y="3959"/>
                    <a:pt x="18970" y="2217"/>
                    <a:pt x="28598" y="729"/>
                  </a:cubicBezTo>
                  <a:cubicBezTo>
                    <a:pt x="28788" y="729"/>
                    <a:pt x="28851" y="570"/>
                    <a:pt x="28851" y="412"/>
                  </a:cubicBezTo>
                  <a:cubicBezTo>
                    <a:pt x="28851" y="222"/>
                    <a:pt x="28693" y="0"/>
                    <a:pt x="28502" y="0"/>
                  </a:cubicBezTo>
                  <a:close/>
                </a:path>
              </a:pathLst>
            </a:custGeom>
            <a:solidFill>
              <a:srgbClr val="55555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433" name="Google Shape;433;p28"/>
            <p:cNvSpPr/>
            <p:nvPr/>
          </p:nvSpPr>
          <p:spPr>
            <a:xfrm>
              <a:off x="3569951" y="4041177"/>
              <a:ext cx="98577" cy="128175"/>
            </a:xfrm>
            <a:custGeom>
              <a:avLst/>
              <a:gdLst/>
              <a:ahLst/>
              <a:cxnLst/>
              <a:rect l="l" t="t" r="r" b="b"/>
              <a:pathLst>
                <a:path w="3064" h="3984" extrusionOk="0">
                  <a:moveTo>
                    <a:pt x="2804" y="0"/>
                  </a:moveTo>
                  <a:cubicBezTo>
                    <a:pt x="2753" y="0"/>
                    <a:pt x="2699" y="25"/>
                    <a:pt x="2655" y="86"/>
                  </a:cubicBezTo>
                  <a:cubicBezTo>
                    <a:pt x="1705" y="1226"/>
                    <a:pt x="913" y="2525"/>
                    <a:pt x="90" y="3760"/>
                  </a:cubicBezTo>
                  <a:cubicBezTo>
                    <a:pt x="0" y="3872"/>
                    <a:pt x="101" y="3984"/>
                    <a:pt x="212" y="3984"/>
                  </a:cubicBezTo>
                  <a:cubicBezTo>
                    <a:pt x="258" y="3984"/>
                    <a:pt x="306" y="3965"/>
                    <a:pt x="343" y="3918"/>
                  </a:cubicBezTo>
                  <a:cubicBezTo>
                    <a:pt x="1198" y="2715"/>
                    <a:pt x="2180" y="1575"/>
                    <a:pt x="2972" y="308"/>
                  </a:cubicBezTo>
                  <a:cubicBezTo>
                    <a:pt x="3064" y="171"/>
                    <a:pt x="2940" y="0"/>
                    <a:pt x="2804" y="0"/>
                  </a:cubicBezTo>
                  <a:close/>
                </a:path>
              </a:pathLst>
            </a:custGeom>
            <a:solidFill>
              <a:srgbClr val="55555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434" name="Google Shape;434;p28"/>
            <p:cNvSpPr/>
            <p:nvPr/>
          </p:nvSpPr>
          <p:spPr>
            <a:xfrm>
              <a:off x="3537747" y="4064663"/>
              <a:ext cx="80335" cy="133387"/>
            </a:xfrm>
            <a:custGeom>
              <a:avLst/>
              <a:gdLst/>
              <a:ahLst/>
              <a:cxnLst/>
              <a:rect l="l" t="t" r="r" b="b"/>
              <a:pathLst>
                <a:path w="2497" h="4146" extrusionOk="0">
                  <a:moveTo>
                    <a:pt x="2262" y="1"/>
                  </a:moveTo>
                  <a:cubicBezTo>
                    <a:pt x="2212" y="1"/>
                    <a:pt x="2165" y="26"/>
                    <a:pt x="2136" y="85"/>
                  </a:cubicBezTo>
                  <a:cubicBezTo>
                    <a:pt x="1408" y="1415"/>
                    <a:pt x="711" y="2682"/>
                    <a:pt x="46" y="3980"/>
                  </a:cubicBezTo>
                  <a:cubicBezTo>
                    <a:pt x="1" y="4071"/>
                    <a:pt x="85" y="4145"/>
                    <a:pt x="172" y="4145"/>
                  </a:cubicBezTo>
                  <a:cubicBezTo>
                    <a:pt x="206" y="4145"/>
                    <a:pt x="241" y="4134"/>
                    <a:pt x="268" y="4107"/>
                  </a:cubicBezTo>
                  <a:cubicBezTo>
                    <a:pt x="964" y="2840"/>
                    <a:pt x="1724" y="1573"/>
                    <a:pt x="2453" y="306"/>
                  </a:cubicBezTo>
                  <a:cubicBezTo>
                    <a:pt x="2497" y="131"/>
                    <a:pt x="2373" y="1"/>
                    <a:pt x="2262" y="1"/>
                  </a:cubicBezTo>
                  <a:close/>
                </a:path>
              </a:pathLst>
            </a:custGeom>
            <a:solidFill>
              <a:srgbClr val="55555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435" name="Google Shape;435;p28"/>
            <p:cNvSpPr/>
            <p:nvPr/>
          </p:nvSpPr>
          <p:spPr>
            <a:xfrm>
              <a:off x="3265023" y="5077058"/>
              <a:ext cx="215749" cy="103016"/>
            </a:xfrm>
            <a:custGeom>
              <a:avLst/>
              <a:gdLst/>
              <a:ahLst/>
              <a:cxnLst/>
              <a:rect l="l" t="t" r="r" b="b"/>
              <a:pathLst>
                <a:path w="6706" h="3202" extrusionOk="0">
                  <a:moveTo>
                    <a:pt x="207" y="0"/>
                  </a:moveTo>
                  <a:cubicBezTo>
                    <a:pt x="85" y="0"/>
                    <a:pt x="0" y="207"/>
                    <a:pt x="131" y="286"/>
                  </a:cubicBezTo>
                  <a:cubicBezTo>
                    <a:pt x="1936" y="1552"/>
                    <a:pt x="4153" y="2851"/>
                    <a:pt x="6338" y="3199"/>
                  </a:cubicBezTo>
                  <a:cubicBezTo>
                    <a:pt x="6349" y="3201"/>
                    <a:pt x="6359" y="3201"/>
                    <a:pt x="6370" y="3201"/>
                  </a:cubicBezTo>
                  <a:cubicBezTo>
                    <a:pt x="6601" y="3201"/>
                    <a:pt x="6706" y="2877"/>
                    <a:pt x="6433" y="2756"/>
                  </a:cubicBezTo>
                  <a:cubicBezTo>
                    <a:pt x="4248" y="1932"/>
                    <a:pt x="2252" y="1299"/>
                    <a:pt x="289" y="32"/>
                  </a:cubicBezTo>
                  <a:cubicBezTo>
                    <a:pt x="261" y="10"/>
                    <a:pt x="233" y="0"/>
                    <a:pt x="207" y="0"/>
                  </a:cubicBezTo>
                  <a:close/>
                </a:path>
              </a:pathLst>
            </a:custGeom>
            <a:solidFill>
              <a:srgbClr val="55555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436" name="Google Shape;436;p28"/>
            <p:cNvSpPr/>
            <p:nvPr/>
          </p:nvSpPr>
          <p:spPr>
            <a:xfrm>
              <a:off x="3167960" y="5080662"/>
              <a:ext cx="196188" cy="106909"/>
            </a:xfrm>
            <a:custGeom>
              <a:avLst/>
              <a:gdLst/>
              <a:ahLst/>
              <a:cxnLst/>
              <a:rect l="l" t="t" r="r" b="b"/>
              <a:pathLst>
                <a:path w="6098" h="3323" extrusionOk="0">
                  <a:moveTo>
                    <a:pt x="235" y="1"/>
                  </a:moveTo>
                  <a:cubicBezTo>
                    <a:pt x="119" y="1"/>
                    <a:pt x="1" y="130"/>
                    <a:pt x="107" y="237"/>
                  </a:cubicBezTo>
                  <a:cubicBezTo>
                    <a:pt x="1691" y="1599"/>
                    <a:pt x="3623" y="2834"/>
                    <a:pt x="5745" y="3309"/>
                  </a:cubicBezTo>
                  <a:cubicBezTo>
                    <a:pt x="5769" y="3318"/>
                    <a:pt x="5792" y="3322"/>
                    <a:pt x="5814" y="3322"/>
                  </a:cubicBezTo>
                  <a:cubicBezTo>
                    <a:pt x="6018" y="3322"/>
                    <a:pt x="6097" y="2951"/>
                    <a:pt x="5840" y="2866"/>
                  </a:cubicBezTo>
                  <a:cubicBezTo>
                    <a:pt x="3781" y="2169"/>
                    <a:pt x="1976" y="1409"/>
                    <a:pt x="297" y="15"/>
                  </a:cubicBezTo>
                  <a:cubicBezTo>
                    <a:pt x="278" y="5"/>
                    <a:pt x="256" y="1"/>
                    <a:pt x="235" y="1"/>
                  </a:cubicBezTo>
                  <a:close/>
                </a:path>
              </a:pathLst>
            </a:custGeom>
            <a:solidFill>
              <a:srgbClr val="55555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437" name="Google Shape;437;p28"/>
            <p:cNvSpPr/>
            <p:nvPr/>
          </p:nvSpPr>
          <p:spPr>
            <a:xfrm>
              <a:off x="2904469" y="4107098"/>
              <a:ext cx="234377" cy="239492"/>
            </a:xfrm>
            <a:custGeom>
              <a:avLst/>
              <a:gdLst/>
              <a:ahLst/>
              <a:cxnLst/>
              <a:rect l="l" t="t" r="r" b="b"/>
              <a:pathLst>
                <a:path w="7285" h="7444" extrusionOk="0">
                  <a:moveTo>
                    <a:pt x="7189" y="1"/>
                  </a:moveTo>
                  <a:lnTo>
                    <a:pt x="6714" y="159"/>
                  </a:lnTo>
                  <a:cubicBezTo>
                    <a:pt x="5289" y="286"/>
                    <a:pt x="3484" y="1996"/>
                    <a:pt x="2534" y="2946"/>
                  </a:cubicBezTo>
                  <a:cubicBezTo>
                    <a:pt x="1900" y="3579"/>
                    <a:pt x="1330" y="4245"/>
                    <a:pt x="855" y="5005"/>
                  </a:cubicBezTo>
                  <a:cubicBezTo>
                    <a:pt x="665" y="5258"/>
                    <a:pt x="507" y="5575"/>
                    <a:pt x="349" y="5860"/>
                  </a:cubicBezTo>
                  <a:cubicBezTo>
                    <a:pt x="222" y="6145"/>
                    <a:pt x="95" y="6430"/>
                    <a:pt x="0" y="6651"/>
                  </a:cubicBezTo>
                  <a:cubicBezTo>
                    <a:pt x="190" y="6905"/>
                    <a:pt x="349" y="7126"/>
                    <a:pt x="539" y="7380"/>
                  </a:cubicBezTo>
                  <a:cubicBezTo>
                    <a:pt x="587" y="7331"/>
                    <a:pt x="640" y="7311"/>
                    <a:pt x="690" y="7311"/>
                  </a:cubicBezTo>
                  <a:cubicBezTo>
                    <a:pt x="772" y="7311"/>
                    <a:pt x="848" y="7365"/>
                    <a:pt x="887" y="7443"/>
                  </a:cubicBezTo>
                  <a:cubicBezTo>
                    <a:pt x="2122" y="6430"/>
                    <a:pt x="3389" y="5385"/>
                    <a:pt x="4624" y="4371"/>
                  </a:cubicBezTo>
                  <a:cubicBezTo>
                    <a:pt x="5226" y="3896"/>
                    <a:pt x="5859" y="3421"/>
                    <a:pt x="6366" y="2851"/>
                  </a:cubicBezTo>
                  <a:cubicBezTo>
                    <a:pt x="6651" y="2534"/>
                    <a:pt x="7157" y="2059"/>
                    <a:pt x="7284" y="1679"/>
                  </a:cubicBezTo>
                  <a:cubicBezTo>
                    <a:pt x="7284" y="1109"/>
                    <a:pt x="7221" y="571"/>
                    <a:pt x="7189" y="1"/>
                  </a:cubicBezTo>
                  <a:close/>
                </a:path>
              </a:pathLst>
            </a:custGeom>
            <a:solidFill>
              <a:srgbClr val="D8EEF9"/>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441"/>
        <p:cNvGrpSpPr/>
        <p:nvPr/>
      </p:nvGrpSpPr>
      <p:grpSpPr>
        <a:xfrm>
          <a:off x="0" y="0"/>
          <a:ext cx="0" cy="0"/>
          <a:chOff x="0" y="0"/>
          <a:chExt cx="0" cy="0"/>
        </a:xfrm>
      </p:grpSpPr>
      <p:sp>
        <p:nvSpPr>
          <p:cNvPr id="442" name="Google Shape;442;p29"/>
          <p:cNvSpPr txBox="1">
            <a:spLocks noGrp="1"/>
          </p:cNvSpPr>
          <p:nvPr>
            <p:ph type="title"/>
          </p:nvPr>
        </p:nvSpPr>
        <p:spPr>
          <a:xfrm>
            <a:off x="215735" y="79732"/>
            <a:ext cx="7704000" cy="5643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000"/>
              <a:buNone/>
            </a:pPr>
            <a:r>
              <a:rPr lang="en-US" sz="3200"/>
              <a:t>Modul A1</a:t>
            </a:r>
            <a:endParaRPr sz="3200"/>
          </a:p>
        </p:txBody>
      </p:sp>
      <p:sp>
        <p:nvSpPr>
          <p:cNvPr id="443" name="Google Shape;443;p29"/>
          <p:cNvSpPr txBox="1">
            <a:spLocks noGrp="1"/>
          </p:cNvSpPr>
          <p:nvPr>
            <p:ph type="title" idx="2"/>
          </p:nvPr>
        </p:nvSpPr>
        <p:spPr>
          <a:xfrm>
            <a:off x="1311094" y="759262"/>
            <a:ext cx="6527965" cy="564301"/>
          </a:xfrm>
          <a:prstGeom prst="rect">
            <a:avLst/>
          </a:prstGeom>
          <a:gradFill>
            <a:gsLst>
              <a:gs pos="0">
                <a:srgbClr val="C0D2B3"/>
              </a:gs>
              <a:gs pos="35000">
                <a:srgbClr val="D3DFCA"/>
              </a:gs>
              <a:gs pos="100000">
                <a:srgbClr val="EFF2EB"/>
              </a:gs>
            </a:gsLst>
            <a:lin ang="16200000" scaled="0"/>
          </a:gradFill>
          <a:ln w="9525" cap="flat" cmpd="sng">
            <a:solidFill>
              <a:srgbClr val="567139"/>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2400"/>
              <a:buNone/>
            </a:pPr>
            <a:r>
              <a:rPr lang="en-US">
                <a:solidFill>
                  <a:schemeClr val="dk1"/>
                </a:solidFill>
                <a:latin typeface="Arial"/>
                <a:ea typeface="Arial"/>
                <a:cs typeface="Arial"/>
                <a:sym typeface="Arial"/>
              </a:rPr>
              <a:t>A1.1. UČNE METODE ZA ZELENO STEBLO </a:t>
            </a:r>
            <a:endParaRPr/>
          </a:p>
        </p:txBody>
      </p:sp>
      <p:sp>
        <p:nvSpPr>
          <p:cNvPr id="444" name="Google Shape;444;p29"/>
          <p:cNvSpPr txBox="1">
            <a:spLocks noGrp="1"/>
          </p:cNvSpPr>
          <p:nvPr>
            <p:ph type="subTitle" idx="1"/>
          </p:nvPr>
        </p:nvSpPr>
        <p:spPr>
          <a:xfrm>
            <a:off x="591673" y="1323562"/>
            <a:ext cx="7960653" cy="1439807"/>
          </a:xfrm>
          <a:prstGeom prst="rect">
            <a:avLst/>
          </a:prstGeom>
          <a:gradFill>
            <a:gsLst>
              <a:gs pos="0">
                <a:srgbClr val="C0D2B3"/>
              </a:gs>
              <a:gs pos="35000">
                <a:srgbClr val="D3DFCA"/>
              </a:gs>
              <a:gs pos="100000">
                <a:srgbClr val="EFF2EB"/>
              </a:gs>
            </a:gsLst>
            <a:lin ang="16200000" scaled="0"/>
          </a:gradFill>
          <a:ln w="9525" cap="flat" cmpd="sng">
            <a:solidFill>
              <a:srgbClr val="567139"/>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1400"/>
              <a:buNone/>
            </a:pPr>
            <a:r>
              <a:rPr lang="en-US" sz="1400">
                <a:solidFill>
                  <a:schemeClr val="dk1"/>
                </a:solidFill>
                <a:latin typeface="Arial"/>
                <a:ea typeface="Arial"/>
                <a:cs typeface="Arial"/>
                <a:sym typeface="Arial"/>
              </a:rPr>
              <a:t>Razumevanje bistva in značilnosti pojma "metoda poučevanja" v okviru zelenega STEM. Metodološki pristopi, značilni za naravoslovje. Klasifikacija učnih metod. Vrste kompetenc in naravoslovne pismenosti v okviru zelenega STEM. Poučevanje naravoslovja in spodbujanje naravoslovne pismenosti v okviru zelenega STEM.</a:t>
            </a:r>
            <a:endParaRPr/>
          </a:p>
          <a:p>
            <a:pPr marL="0" lvl="0" indent="0" algn="r" rtl="0">
              <a:lnSpc>
                <a:spcPct val="100000"/>
              </a:lnSpc>
              <a:spcBef>
                <a:spcPts val="0"/>
              </a:spcBef>
              <a:spcAft>
                <a:spcPts val="0"/>
              </a:spcAft>
              <a:buSzPts val="1400"/>
              <a:buNone/>
            </a:pPr>
            <a:endParaRPr sz="1600" b="1">
              <a:latin typeface="Times New Roman"/>
              <a:ea typeface="Times New Roman"/>
              <a:cs typeface="Times New Roman"/>
              <a:sym typeface="Times New Roman"/>
            </a:endParaRPr>
          </a:p>
          <a:p>
            <a:pPr marL="0" lvl="0" indent="0" algn="r" rtl="0">
              <a:lnSpc>
                <a:spcPct val="100000"/>
              </a:lnSpc>
              <a:spcBef>
                <a:spcPts val="0"/>
              </a:spcBef>
              <a:spcAft>
                <a:spcPts val="0"/>
              </a:spcAft>
              <a:buSzPts val="1400"/>
              <a:buNone/>
            </a:pPr>
            <a:r>
              <a:rPr lang="en-US" sz="1400" b="1">
                <a:solidFill>
                  <a:schemeClr val="dk1"/>
                </a:solidFill>
                <a:latin typeface="Times New Roman"/>
                <a:ea typeface="Times New Roman"/>
                <a:cs typeface="Times New Roman"/>
                <a:sym typeface="Times New Roman"/>
              </a:rPr>
              <a:t>5 ur</a:t>
            </a:r>
            <a:endParaRPr sz="1400">
              <a:latin typeface="Calibri"/>
              <a:ea typeface="Calibri"/>
              <a:cs typeface="Calibri"/>
              <a:sym typeface="Calibri"/>
            </a:endParaRPr>
          </a:p>
        </p:txBody>
      </p:sp>
      <p:grpSp>
        <p:nvGrpSpPr>
          <p:cNvPr id="445" name="Google Shape;445;p29"/>
          <p:cNvGrpSpPr/>
          <p:nvPr/>
        </p:nvGrpSpPr>
        <p:grpSpPr>
          <a:xfrm>
            <a:off x="84335" y="2993829"/>
            <a:ext cx="8975330" cy="1885336"/>
            <a:chOff x="84335" y="3177484"/>
            <a:chExt cx="8975330" cy="1885336"/>
          </a:xfrm>
        </p:grpSpPr>
        <p:sp>
          <p:nvSpPr>
            <p:cNvPr id="446" name="Google Shape;446;p29"/>
            <p:cNvSpPr txBox="1"/>
            <p:nvPr/>
          </p:nvSpPr>
          <p:spPr>
            <a:xfrm>
              <a:off x="276247" y="3177484"/>
              <a:ext cx="8571918" cy="564301"/>
            </a:xfrm>
            <a:prstGeom prst="rect">
              <a:avLst/>
            </a:prstGeom>
            <a:gradFill>
              <a:gsLst>
                <a:gs pos="0">
                  <a:srgbClr val="C0D2B3"/>
                </a:gs>
                <a:gs pos="35000">
                  <a:srgbClr val="D3DFCA"/>
                </a:gs>
                <a:gs pos="100000">
                  <a:srgbClr val="EFF2EB"/>
                </a:gs>
              </a:gsLst>
              <a:lin ang="16200000" scaled="0"/>
            </a:gradFill>
            <a:ln w="9525" cap="flat" cmpd="sng">
              <a:solidFill>
                <a:srgbClr val="567139"/>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91425" rIns="91425" bIns="91425" anchor="b" anchorCtr="0">
              <a:noAutofit/>
            </a:bodyPr>
            <a:lstStyle/>
            <a:p>
              <a:pPr marL="0" marR="0" lvl="0" indent="0" algn="ctr" rtl="0">
                <a:lnSpc>
                  <a:spcPct val="100000"/>
                </a:lnSpc>
                <a:spcBef>
                  <a:spcPts val="0"/>
                </a:spcBef>
                <a:spcAft>
                  <a:spcPts val="0"/>
                </a:spcAft>
                <a:buClr>
                  <a:schemeClr val="dk1"/>
                </a:buClr>
                <a:buSzPts val="2400"/>
                <a:buFont typeface="Figtree"/>
                <a:buNone/>
              </a:pPr>
              <a:r>
                <a:rPr lang="en-US" sz="2000" b="1" i="0" u="none" strike="noStrike" cap="none">
                  <a:solidFill>
                    <a:schemeClr val="dk1"/>
                  </a:solidFill>
                  <a:latin typeface="Figtree"/>
                  <a:ea typeface="Figtree"/>
                  <a:cs typeface="Figtree"/>
                  <a:sym typeface="Figtree"/>
                </a:rPr>
                <a:t>A1.2. METODE POUČEVANJA NARAVOSLOVJA ZA ZELENO STEBLO </a:t>
              </a:r>
              <a:endParaRPr/>
            </a:p>
          </p:txBody>
        </p:sp>
        <p:sp>
          <p:nvSpPr>
            <p:cNvPr id="447" name="Google Shape;447;p29"/>
            <p:cNvSpPr txBox="1"/>
            <p:nvPr/>
          </p:nvSpPr>
          <p:spPr>
            <a:xfrm>
              <a:off x="84335" y="3741786"/>
              <a:ext cx="8975330" cy="1321034"/>
            </a:xfrm>
            <a:prstGeom prst="rect">
              <a:avLst/>
            </a:prstGeom>
            <a:gradFill>
              <a:gsLst>
                <a:gs pos="0">
                  <a:srgbClr val="C0D2B3"/>
                </a:gs>
                <a:gs pos="35000">
                  <a:srgbClr val="D3DFCA"/>
                </a:gs>
                <a:gs pos="100000">
                  <a:srgbClr val="EFF2EB"/>
                </a:gs>
              </a:gsLst>
              <a:lin ang="16200000" scaled="0"/>
            </a:gradFill>
            <a:ln w="9525" cap="flat" cmpd="sng">
              <a:solidFill>
                <a:srgbClr val="567139"/>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1400"/>
                <a:buFont typeface="Bai Jamjuree"/>
                <a:buNone/>
              </a:pPr>
              <a:r>
                <a:rPr lang="en-US" sz="1400" b="0" i="0" u="none" strike="noStrike" cap="none">
                  <a:solidFill>
                    <a:schemeClr val="dk1"/>
                  </a:solidFill>
                  <a:latin typeface="Bai Jamjuree"/>
                  <a:ea typeface="Bai Jamjuree"/>
                  <a:cs typeface="Bai Jamjuree"/>
                  <a:sym typeface="Bai Jamjuree"/>
                </a:rPr>
                <a:t>Raziskovanje elementov in struktur učnih metod za naravoslovje v okviru zelenega STEM. Različne vrste in klasifikacije metod, ki se uporabljajo pri naravoslovju. Posredne raziskovalne metode, pomembne za zeleni STEM. Metode modeliranja za trajnostne in okoljske vede v okviru zelenega STEM.</a:t>
              </a:r>
              <a:endParaRPr/>
            </a:p>
            <a:p>
              <a:pPr marL="0" marR="0" lvl="0" indent="0" algn="r" rtl="0">
                <a:lnSpc>
                  <a:spcPct val="100000"/>
                </a:lnSpc>
                <a:spcBef>
                  <a:spcPts val="0"/>
                </a:spcBef>
                <a:spcAft>
                  <a:spcPts val="0"/>
                </a:spcAft>
                <a:buClr>
                  <a:schemeClr val="dk1"/>
                </a:buClr>
                <a:buSzPts val="1400"/>
                <a:buFont typeface="Bai Jamjuree"/>
                <a:buNone/>
              </a:pPr>
              <a:endParaRPr sz="1600" b="1" i="0" u="none" strike="noStrike" cap="none">
                <a:solidFill>
                  <a:schemeClr val="dk1"/>
                </a:solidFill>
                <a:latin typeface="Times New Roman"/>
                <a:ea typeface="Times New Roman"/>
                <a:cs typeface="Times New Roman"/>
                <a:sym typeface="Times New Roman"/>
              </a:endParaRPr>
            </a:p>
            <a:p>
              <a:pPr marL="0" marR="0" lvl="0" indent="0" algn="r" rtl="0">
                <a:lnSpc>
                  <a:spcPct val="100000"/>
                </a:lnSpc>
                <a:spcBef>
                  <a:spcPts val="0"/>
                </a:spcBef>
                <a:spcAft>
                  <a:spcPts val="0"/>
                </a:spcAft>
                <a:buClr>
                  <a:schemeClr val="dk1"/>
                </a:buClr>
                <a:buSzPts val="1400"/>
                <a:buFont typeface="Bai Jamjuree"/>
                <a:buNone/>
              </a:pPr>
              <a:r>
                <a:rPr lang="en-US" sz="1400" b="1" i="0" u="none" strike="noStrike" cap="none">
                  <a:solidFill>
                    <a:schemeClr val="dk1"/>
                  </a:solidFill>
                  <a:latin typeface="Times New Roman"/>
                  <a:ea typeface="Times New Roman"/>
                  <a:cs typeface="Times New Roman"/>
                  <a:sym typeface="Times New Roman"/>
                </a:rPr>
                <a:t>4 ure</a:t>
              </a:r>
              <a:endParaRPr sz="1400" b="0" i="0" u="none" strike="noStrike" cap="none">
                <a:solidFill>
                  <a:schemeClr val="dk1"/>
                </a:solidFill>
                <a:latin typeface="Bai Jamjuree"/>
                <a:ea typeface="Bai Jamjuree"/>
                <a:cs typeface="Bai Jamjuree"/>
                <a:sym typeface="Bai Jamjuree"/>
              </a:endParaRPr>
            </a:p>
          </p:txBody>
        </p:sp>
      </p:grpSp>
    </p:spTree>
  </p:cSld>
  <p:clrMapOvr>
    <a:masterClrMapping/>
  </p:clrMapOvr>
</p:sld>
</file>

<file path=ppt/theme/theme1.xml><?xml version="1.0" encoding="utf-8"?>
<a:theme xmlns:a="http://schemas.openxmlformats.org/drawingml/2006/main" name="Green Chemistry Solutions Meeting by Slidesgo">
  <a:themeElements>
    <a:clrScheme name="Simple Light">
      <a:dk1>
        <a:srgbClr val="424141"/>
      </a:dk1>
      <a:lt1>
        <a:srgbClr val="E9FFE7"/>
      </a:lt1>
      <a:dk2>
        <a:srgbClr val="D1EBCE"/>
      </a:dk2>
      <a:lt2>
        <a:srgbClr val="8BC065"/>
      </a:lt2>
      <a:accent1>
        <a:srgbClr val="59733D"/>
      </a:accent1>
      <a:accent2>
        <a:srgbClr val="E6E9E3"/>
      </a:accent2>
      <a:accent3>
        <a:srgbClr val="606060"/>
      </a:accent3>
      <a:accent4>
        <a:srgbClr val="FFFFFF"/>
      </a:accent4>
      <a:accent5>
        <a:srgbClr val="FFFFFF"/>
      </a:accent5>
      <a:accent6>
        <a:srgbClr val="FFFFFF"/>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2727</Words>
  <Application>Microsoft Office PowerPoint</Application>
  <PresentationFormat>On-screen Show (16:9)</PresentationFormat>
  <Paragraphs>193</Paragraphs>
  <Slides>30</Slides>
  <Notes>30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30</vt:i4>
      </vt:variant>
    </vt:vector>
  </HeadingPairs>
  <TitlesOfParts>
    <vt:vector size="38" baseType="lpstr">
      <vt:lpstr>Calibri</vt:lpstr>
      <vt:lpstr>Indie Flower</vt:lpstr>
      <vt:lpstr>Bai Jamjuree</vt:lpstr>
      <vt:lpstr>Times New Roman</vt:lpstr>
      <vt:lpstr>Open Sans</vt:lpstr>
      <vt:lpstr>Figtree</vt:lpstr>
      <vt:lpstr>Arial</vt:lpstr>
      <vt:lpstr>Green Chemistry Solutions Meeting by Slidesgo</vt:lpstr>
      <vt:lpstr> MODEL ZELENEGA STEBLA ZA USPOSABLJANJE ŠTUDENTOV</vt:lpstr>
      <vt:lpstr>ANOTACIJA</vt:lpstr>
      <vt:lpstr>I. ANOTACIJA</vt:lpstr>
      <vt:lpstr>Ključni cilji</vt:lpstr>
      <vt:lpstr>Cilj programa  Namen tega uvodnega predmeta je opremiti študente s temeljnim pedagoškim znanjem ob uporabi sodobnih učnih orodij in metodologij. Spodbuja se aktivno sodelovanje učencev, da se omogoči globlje razumevanje konceptov Green STEM.</vt:lpstr>
      <vt:lpstr>Pričakovani rezultati</vt:lpstr>
      <vt:lpstr>Program predmeta "Inovativni tečaj zelenega STEM-a za usposabljanje študentov" vključuje predavanja in seminarske vaje.  A) PREDAVANJA Tečaj predavanj je strukturiran v 2 modula s skupnim trajanjem 30 študijskih ur.</vt:lpstr>
      <vt:lpstr>Modul A1:  METODE POUČEVANJA NARAVOSLOVJA V ZELENEM STEBLU</vt:lpstr>
      <vt:lpstr>Modul A1</vt:lpstr>
      <vt:lpstr>Pričakovani rezultati</vt:lpstr>
      <vt:lpstr>Modul A2:  NAPREDNE TEHNIKE V ZELENEM IZOBRAŽEVANJU O IZVORU</vt:lpstr>
      <vt:lpstr>Modul A2</vt:lpstr>
      <vt:lpstr>Modul A2</vt:lpstr>
      <vt:lpstr>Modul A2</vt:lpstr>
      <vt:lpstr>Modul A2</vt:lpstr>
      <vt:lpstr>Modul A2</vt:lpstr>
      <vt:lpstr>Program predmeta "Inovativni tečaj zelenega STEM-a za usposabljanje študentov" vključuje predavanja in seminarske vaje.  B) IZKUŠNJE/ SEMINARJI/ Izvajanje zelenih eksperimentov in projektov</vt:lpstr>
      <vt:lpstr>IZKUŠNJE/ SEMINARJI/ Izvajanje zelenih poskusov in projektov</vt:lpstr>
      <vt:lpstr>IZKUŠNJE/ SEMINARJI/ Izvajanje zelenih poskusov in projektov</vt:lpstr>
      <vt:lpstr>IZKUŠNJE/ SEMINARJI/ Izvajanje zelenih poskusov in projektov</vt:lpstr>
      <vt:lpstr>IZKUŠNJE/ SEMINARJI/ Izvajanje zelenih poskusov in projektov</vt:lpstr>
      <vt:lpstr>IZKUŠNJE/ SEMINARJI/ Izvajanje zelenih poskusov in projektov</vt:lpstr>
      <vt:lpstr>III. LITERATURA ZA TEČAJ</vt:lpstr>
      <vt:lpstr>III. LITERATURA ZA TEČAJ</vt:lpstr>
      <vt:lpstr>III. LITERATURA ZA TEČAJ</vt:lpstr>
      <vt:lpstr>PowerPoint Presentation</vt:lpstr>
      <vt:lpstr>Skupno število kreditnih točk ECTS za disciplino je 3,0, od tega se 1,5 kreditne točke pridobi pri pouku, 1,5 kreditne točke pa pri samostojnem (obštudijskem) delu.</vt:lpstr>
      <vt:lpstr>Ocena sprotnega ocenjevanja predstavlja 60 % končne ocene discipline.  Testna vprašanja so odprtega tipa in izbirnega tipa ter zajemajo snov iz obeh modulov. Za odlično oceno so potrebni popolni in pravilni odgovori na vprašanja.  Minimalna ocena iz sprotnega preverjanja, ki študentu omogoča, da se lahko prijavi na semestrski izpit, je povprečna (3). Opomba: Če študenti ne izpolnijo pogojev za povprečno oceno (3), bodo morda morali opraviti dodatne individualne eksperimentalne in/ali teoretične naloge, da bodo lahko pristopili k semestrskemu izpitu.</vt:lpstr>
      <vt:lpstr>Opravljeni bodo trije izpiti, vključno z zaključnim izpitom.</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keywords>, docId:CFE88788B17D71AA6010692F14862BF2</cp:keywords>
  <cp:lastModifiedBy>Genorio, Boštjan</cp:lastModifiedBy>
  <cp:revision>1</cp:revision>
  <dcterms:modified xsi:type="dcterms:W3CDTF">2024-10-24T04:57:56Z</dcterms:modified>
</cp:coreProperties>
</file>